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«внутреннего моря»: ключевые понятия и значимость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солёность влияет на жизнь и природу замкнутых водоёмов.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внутренние моря и как они образуются?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моря — крупные водоёмы, окружённые сушей и не сообщающиеся с океаном. Например, Каспийское и Аральское моря возникли в тектонических впадинах, что влияет на их гидрологический режим и уровень солёности.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измерение солёности воды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Измеряется она в промилле (‰), показывающем граммы солей на килограмм воды; среднее значение океана — около 35‰.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измерений применяют химический анализ и современные приборы — солемеры, обеспечивающие точные данные о составе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— это суммарное содержание растворённых минеральных солей, таких как натрий, магний и кальций, в воде водоёма.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солёности в замкнутых морях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 сухом климате уменьшает количество воды, оставляя растворённые соли; одновременно ограниченный приток свежей воды не вымывает накопленные минералы.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притоки приносят минеральные вещества, которые скапливаются в воде внутренних морей, вызывая рост солёности из-за отсутствия соединения с океаном.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солёность внутренних и мировых морей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варьируется от почти пресной до экстремально солёной, влияя на экосистемы каждого моря.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солёности зависят от климатических условий и водного баланса в регионах.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природных факторов на солёность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 сухой климат ускоряет испарение воды, повышая концентрацию солей в замкнутых водоёмах.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континентальный климат с малым количеством осадков, как в бассейне Аральского моря, усиливает процессы засоления.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Обильные осадки и сильные речные притоки снижают уровень солёности, разбавляя воду минералов.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колебания температуры и влажности влияют на изменения химического состава и динамику солёности в пределах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системы как источник минеральных солей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Реки-«доноры» доставляют растворённые соли, проходя через горные породы и почвы, обогащая внутренние моря минералами. Волга является ключевым источником для Каспийского моря.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Амударья и Сырдарья приносят воду и соли в Аральское море. Чем больше объём пресной воды, тем менее резкие изменения солёности наблюдаются в водоёмах.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22610"/>
            <a:ext cx="4225529" cy="1671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крупных внутренних морей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взаимосвязь площади, солёности и водных ресурсов в крупнейших замкнутых морях.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питьевой водой и испарением определяет уровень и вариации солёности.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Евразии,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Мирового океана остаётся стабильной благодаря постоянному круговороту воды и смешиванию течений.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Гидрологический журнал,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моря подвержены резким колебаниям солёности из-за ограниченного обмена с океаном и локальных климатических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солёности на жизнь в водоёмах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 внутренних морей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славится редким каспийским тюленем, тогда как Мёртвое море населено только микроорганизмами, устойчивыми к экстремальной солёности.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колебаний солёности на виды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солёности изменяет состав флоры и фауны, ведёт к исчезновению одних видов и появлению устойчивых форм, адаптированных к новым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солёности Аральского моря с 1960-х годов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речных притоков из-за ирригации резко снижает объём пресной воды, ускоряя концентрацию солей в бассейне.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солёности напрямую связан с хозяйственной деятельностью и приводит к экологическому кризису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ИГД РАН и ООН, 2005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солёность внутренних морей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орошение сельхозугодий значительно уменьшает поступление свежей воды в внутренние моря, вызывая повышение их солёности и нарушение природного баланса.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дамб и водохранилищ изменяет естественный гидрологический режим, ограничивая приток рек и концентрируя соли в замкнутых водоёмах.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забор воды способствует снижению уровня водоёмов и усилению минерализации, усложняя условия для обитателей и снижая качество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резких изменений солёности для экосистем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солёности ведёт к массовой гибели большинства пресноводных видов рыб и снижению численности водных растений.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исчезает, что уменьшает пищевые ресурсы для многих водных обитателей и нарушает пищевые цепочки.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Выживают преимущественно устойчивые виды, такие как артемии и специфические водоросли, что резко снижает биоразнообразие.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Ухудшаются условия для птиц и других животных, зависимых от водоёмов, что приводит к сокращению их популяций.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636" y="1599680"/>
            <a:ext cx="3366062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внутренних морей с разной солёностью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рыб и особенности биоразнообразия в морях с различной солёностью.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солёности биоразнообразие крупных животных резко сокращается, уступая место микробным сообществам.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Всероссийского гидрогеологического института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солёных водоёмов для добычи соли и минералов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соли на озере Баскунчак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Баскунчак известно крупными промышленными соляными промыслами. Здесь добывают поваренную и каменную соль, используя традиционные и современные методы выпаривания воды.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Куйтунского соляного озера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озеро содержит ряд редких минералов, включая литий, магний и бром. Эти минералы используются в химической и фармацевтической промышленности.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как фактор образования целебных грязей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минерализация вод способствует формированию уникальных иловых грязей с лечебными свойствами в районах замкнутых солёных водоёмов.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по применению лечебных грязей — Мёртвое море и озеро Саки в Крыму, где процедуры помогают при артритах и кожных заболеваниях.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природные условия обеспечивают баланс микроэлементов в грязях, что делает их эффективными и востребованными в медицинских центрах.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вызовы: изменение климата и засуха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Учащение засух и снижение уровня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увеличивает частоту засух в бассейнах Каспийского и Аральского моря, что усиливает испарение и уменьшает приток воды, нарушая устойчивость экосистем.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сокращения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последних десятилетий наглядно демонстрируют сокращение площади внутренних морей, что сигнализирует об экологической угрозе для регионов.
</a:t>
            </a:r>
            <a:endParaRPr lang="en-US" sz="13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 примеры восстановления внутренних водоёмов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год – возрождение рыбных популяций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стабилизации условий, возвращаются виды рыб, возрождаются рыбные промыслы и улучшается биологическое разнообразие.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2005 год – построена плотина Кокарал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Начато восстановление Северного Арала, что привело к стабилизации уровня воды и снижению солёности в восточной части водоёма.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2015 года – постоянный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регулярные исследования гидрохимического состава и биологического состояния водоёмов для оценки эффективности восстановительных мер.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изучения солёности внутренних морей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сохранению биоразнообразия и поддержанию устойчивости водоёмов, что важно для экономики и культуры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осознанное отношение к охране природных ресурсов и эффективному использованию водных экосистем в будущем.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прогнозировать изменения экосистем и предупреждать экологические катастрофы, связанные с нарушением баланса солей и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контроля солёности для устойчивого развития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мониторинг и управление солёностью внутренних морей жизненно необходимы для сохранения экосистем, здоровья человека и устойчивого развития регионов.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2026-05-09T08:41:54Z</dcterms:created>
  <dcterms:modified xsi:type="dcterms:W3CDTF">2026-05-09T08:41:54Z</dcterms:modified>
</cp:coreProperties>
</file>