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общая характеристика и основные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гриба и водоросли — уникальные организмы с важной экологической ролью.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значимость лишайников в науке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известны с древних времён и изучены Эриком Ахариусом в XVIII веке. Они живут повсюду и помогают исследовать экологическое состояние среды, вовлекаясь в биогеохимические циклы.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грибов и водорослей в лишайниках
</a:t>
            </a:r>
            <a:endParaRPr lang="en-US" sz="2499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удерживает влагу и минералы, контролирует условия для фотобионта, защищая от солнца и высыхания. Такая поддержка обеспечивает выживание в суровых условиях.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– защитник и регулятор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– источник питания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или цианобактерия с помощью фотосинтеза производит органические вещества, нужные обоим партнёрам. Это главная энергия для лишайника.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тесное сотрудничество даёт лишайникам уникальную устойчивость к холоду, засухе и загрязнениям, делая их важными звеньями экосистем.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– ключ к устойчивости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лишайника (слоевища)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Слоевище бывает корковым – плотно прилегает к поверхности, обеспечивая защиту от внешних факторов.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Листоватое слоевище похоже на тонкие листочки, что увеличивает площадь фотосинтеза.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слоевище есть верхний корковый слой, фотосинтезирующий слой, сердцевина и нижняя кора с ризоидами для крепления.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Кустистое строение напоминает миниатюрный куст с ветвями, давая пространство для газообмена.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лишайников и их особенности
</a:t>
            </a:r>
            <a:endParaRPr lang="en-US" sz="2692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Корковые лишайники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прилипают к камням или коре деревьев, например, к сантории. Приспособлены к выживанию на твёрдых поверхностях и в суровых условиях.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широкое, плоское слоевище, напоминающее листья, например, пармелия. Хорошо подходят для фотосинтеза и распространены в лесах.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Ветвистые, похожие на маленькие кустики, как кладония; встречаются в горных и северных регионах, устойчивы к экстремальным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растут на камнях, почве, коре деревьев, крышах и стенах в самых разных климатах.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выдерживают экстремальные температуры, сохраняя жизнь в тундре, пустынях и горах.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городах лишайники встречаются, но чувствительны к загрязнению воздуха и изменению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лишайников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лишайников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видов наблюдается в холодных и горных регионах с чистым воздухом.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зависит от экологической чистоты и стабильности климата регионов.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база данных лишайников,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лишайников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 лишайников отличаются строением, средой обитания и способами размножения.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слоевища отражает адаптацию к разным условиям среды.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синтезирует органические вещества, используя солнечный свет для питания всего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Микобионт поглощает воду и минералы из субстрата, распределяя их внутри лишайника для поддержания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выделяют кислоты, разрушающие породы, способствуя образованию почвы и экосистемному круговороту.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обмен веществ у лишайников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размножение лишайников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лишайников варьируется от 0,5 до 5 мм в год в зависимости от вида и условий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бесполое: соредии и изидии отделяются от слоевища и дают начало новому организму.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Вегетативный способ – наиболее распространён, обеспечивая быстрый рост на подходящих субстратах.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споры, формирующиеся в плодовых телах гриба.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лишайника: этапы развития
</a:t>
            </a:r>
            <a:endParaRPr lang="en-US" sz="29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 соединения гриба и фотобионта — водоросли или цианобактерии. Этот симбиоз позволяет формировать слоевище, основу тела лишайника, обеспечивая взаимное питание и защиту.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симбиоза гриба и водоросли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фотосинтез слоевища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тело лишайника постепенно растет благодаря фотосинтезу фотобионта. Он вырабатывает органические вещества, необходимые для роста и развития. К этому этапу происходит накопление питательных веществ.
</a:t>
            </a:r>
            <a:endParaRPr lang="en-US" sz="1189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зрелой стадии формируются плодовые тела, где гриб производит споры. Кроме того, образуются соредии и изидии — мелкие структуры, способствующие вегетативному размножению и распространению лишайника в окружающую среду.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и распространение спор и вегетативных структур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лишайников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осваивают безжизненные поверхности, разрушая камни и формируя новую почву, что способствует развитию экосистем в труднодоступных местах.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важным кормом для северных оленей в холодных регионах и для разных видов насекомых, поддерживая пищевые цепи природы.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круговороте воды и минералов, улучшая влагосодержание и плодородие почв, что положительно влияет на весь ландшафт.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создают микросреду, обеспечивая укрытие и питание для микроорганизмов, поддерживая биоразнообразие почвенных экосистем.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22430"/>
            <a:ext cx="4684800" cy="22528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лишайников: обзор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функции лишайников и их влияние на окружающую среду.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«Экология»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выполняют многофункциональную роль, значительно влияя на формирование и здоровье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чувствительность лишайников к загрязнению воздуха, особенно диоксидом серы, проявляется в их гибели при превышении допустимых концентраций.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 естественные индикаторы среды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разнообразия и численности лишайников в городах свидетельствует о загрязнении, делая их эффективными биоиндикаторами экологического состояния.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лишайников для экологического мониторинга помогает составлять карты чистоты воздуха и контролировать уровень антропогенного воздействия.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воздуха на разнообразие лишайников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загрязнение воздуха, тем сильнее снижается видовое разнообразие лишайников, что отражает их чувствительность.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прямую зависимость между уровнем загрязнения и уменьшением количества лишайниковых видов.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Российского фонда экологии,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лишайников человеком
</a:t>
            </a:r>
            <a:endParaRPr lang="en-US" sz="247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красители из лишайников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применяются для получения орсила — красителя, широко используемого в текстильной промышленности XIX–XX веков. Эти природные пигменты ценились за стойкость и яркость цвета.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парфюмерии и медицине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ароматы лишайников применяют в парфюмерии. Они же служат сырьём для изготовления лекарственных препаратов, обладающих противовоспалительным и антимикробным эффектом.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 технические применения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Каррагенан, выделяемый из некоторых лишайников, применяется как пищевой загуститель. Из них также получают спирт и компоненты для разных промышленных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Исландский мох использовался для лечения кашля и простудных заболеваний благодаря своим отхаркивающим свойствам.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Уснея применялась как природный антисептик и натуральный перевязочный материал в народной медицине для заживления ран.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содержат антибиотические вещества, которые помогают при кожных воспалениях и ранее использовались для терапии цинги.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 народной и традиционной медицине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лишайниках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Исландии был обнаружен лишайник возрастом более 8600 лет, являющийся одним из самых долгоживущих организмов на Земле.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Рекордный возраст лишайников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экстремальных условиях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лишайников способны переносить радиацию, ледяные морозы и находиться в открытом космосе на протяжении длительного времени.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окрашивают скалы в яркие оттенки — жёлтый, оранжевый, зелёный, придавая ландшафтам необычную и красочную палитру.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многообразие в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лишайников и меры их сохранения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загрязнение воздуха, которое снижает численность и видовое разнообразие лишайников, нарушая экосистемы.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приводят к исчезновению естественных мест обитания, серьезно ограничивая распространение лишайников.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их сохранения создаются заповедники, ведётся экологический мониторинг и популяризируется бережное отношение к природе.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влияет на чувствительные виды, провоцируя сдвиг ареалов и нарушение жизненных циклов.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ключевые организмы для природных экосистем и науки. Их сохранение важно для устойчивости биосферы и экологической ответственности человека.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 будущее нашей планеты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2026-05-08T08:34:20Z</dcterms:created>
  <dcterms:modified xsi:type="dcterms:W3CDTF">2026-05-08T08:34:20Z</dcterms:modified>
</cp:coreProperties>
</file>