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 — страна иммигрантов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иммиграция изменила США за четыре века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иммиграция и почему это важно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 — это переезд в другую страну ради жизни, учёбы, работы или безопасности. Для США эта тема особенно важна: именно иммигранты и их потомки формировали население, города и культуру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переселенцы и начало истории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колонии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переселенцев были англичане, голландцы, немцы и другие европейцы. Они принесли свои языки, обычаи и способы ведения хозяйства в новые колонии.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в Северную Америку прибыли первые постоянные переселенцы из Европы. Они основывали поселения, искали землю, торговлю и новые возможности для жизни.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Принудительная миграция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 историю страны вошли африканцы, насильно привезённые в Америку. Их судьба была связана не с выбором, а с рабством и принудительным трудом.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переселения: где люди селились
</a:t>
            </a:r>
            <a:endParaRPr lang="en-US" sz="2959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побережье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восточном побережье раньше всего возникали колонии, потому что именно там находились порты, через которые прибывали новые жители и товары.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была возможность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выбирали места, где можно было найти работу, землю или торговлю. Поэтому поселения росли рядом с дорогами, реками и морскими гаванями.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центры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Нью-Йорк, Бостон и Филадельфия быстро стали главными центрами переселения. Они соединяли приезжих с рынками, ремеслом и городской жизнью.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ехали в США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разных людей причины переезда могли сочетаться: например, работа вместе с желанием перевезти семью или найти безопасное место.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повторяются во времени: экономика, семья и безопасность остаются самыми частыми причинами переезда.
</a:t>
            </a:r>
            <a:endParaRPr lang="en-US" sz="1397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историческим обзорам причин иммиграции в США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большие волны переселения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Ирландцы массово уезжали из-за голода и бедности. В США они находили тяжёлую, но доступную работу на стройках, дорогах и городских предприятиях.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Ирландцы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Немцы приезжали в поисках земли и стабильности. Многие селились на Среднем Западе, занимались фермерством, ремеслом и торговлей в небольших городах.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Немцы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Скандинавы переселялись из-за нехватки земли и ограниченных возможностей дома. Они осваивали новые сельские районы и помогали расширять хозяйство страны.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Скандинавы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волны переселения ускорили освоение территории США. Иммигранты строили железные дороги, открывали лавки и создавали новые общины в растущих регионах.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 развитие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XIX–XX веков и Эллис-Айленд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потоки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рубеже XIX–XX веков в США прибыло много людей из Италии, Польши, России и Австро-Венгрии. Они искали работу в быстро растущих городах.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городская среда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этом переселении меняло облик городов: появлялись новые кварталы, школы, магазины и общественные организации, помогавшие приезжим адаптироваться.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Эллис-Айленд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Эллис-Айленд стал главным пунктом встречи для миллионов людей. Для многих он был первым местом в США, где начиналась новая жизнь.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заводы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центры предлагали фабрики, заводы и шахты. Для многих приезжих это был шанс начать жизнь заново, несмотря на тяжёлые условия труда.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век: новые правила и новые регионы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США принимали беженцев и семьи, которым требовалась безопасность и возможность начать жизнь заново после разрушений и потерь.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переселения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важнее стала квалификация: образование, профессия и навыки помогали иммигрантам находить работу и строить будущее в США.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 и образование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стали больше учитывать семейные связи. Для многих людей именно воссоединение с родственниками становилось решающим основанием для переезда.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связи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заметно выросла миграция из Азии и Латинской Америки. Это изменило языковую и культурную карту многих американских городов.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регионы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путь переселения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переселенца: от решения уехать до первых шагов в новом сообществе.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373137" y="4621425"/>
            <a:ext cx="6563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2023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1092825"/>
            <a:ext cx="6801900" cy="7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показывает, насколько заметной остаётся иммиграция в населении США сегодня.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1982628"/>
            <a:ext cx="6801900" cy="101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млн
</a:t>
            </a:r>
            <a:endParaRPr lang="en-US" sz="5900" dirty="0"/>
          </a:p>
        </p:txBody>
      </p:sp>
      <p:sp>
        <p:nvSpPr>
          <p:cNvPr id="9" name="Text 4"/>
          <p:cNvSpPr txBox="1"/>
          <p:nvPr/>
        </p:nvSpPr>
        <p:spPr>
          <a:xfrm>
            <a:off x="373125" y="3113703"/>
            <a:ext cx="4946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родившихся за пределами США, живут в стране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школа и сохранение культуры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помощь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уроки, кружки и общение с одноклассниками помогали детям быстрее осваивать английский язык и понимать правила новой страны. Это облегчало учёбу и повседневную жизнь.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многие семьи продолжали говорить на родном языке, готовить привычные блюда и отмечать свои праздники. Так дети росли между двумя культурами и учились уважать обе.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языка рядом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который ребёнок слышал в семье и использовал в школе, часто определял его путь к успеху. Чем больше было общения, тем легче становилось заводить друзей и чувствовать себя уверенно.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сообщества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общинах иммигрантов важную роль играли церкви, клубы и соседские объединения. Они помогали сохранять память о родине и одновременно находить своё место в американском обществе.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Культура: еда, праздники и привычки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85945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без границ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85945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Иммигранты привозили рецепты и превращали их в привычную часть американского стола. Пицца, бублики, тако и блюда азиатской кухни сегодня встречаются почти в каждом городе.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стол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разных народов изменила не только меню, но и представление о разнообразии. Через еду люди легче узнают друг друга и находят общие темы для общения.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4859450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вкусы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859450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привычки стали повседневными незаметно: способ сервировки, любимые соусы, уличная еда и домашняя выпечка. Со временем они перестали казаться чужими и вошли в американский быт.
</a:t>
            </a:r>
            <a:endParaRPr lang="en-US" sz="700" dirty="0"/>
          </a:p>
        </p:txBody>
      </p:sp>
      <p:sp>
        <p:nvSpPr>
          <p:cNvPr id="16" name="Text 8"/>
          <p:cNvSpPr txBox="1"/>
          <p:nvPr/>
        </p:nvSpPr>
        <p:spPr>
          <a:xfrm>
            <a:off x="4859450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традиции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859450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семейные обычаи тоже стали частью общей культуры. Парады, ярмарки, музыкальные вечера и районные фестивали показывают, как разные традиции могут жить рядом.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816396"/>
            <a:ext cx="4225529" cy="168399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волны иммиграции в США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менялись группы переселенцев, их мотивы и вклад в развитие США в разные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иммиграции США не состоит из одной волны: состав приезжающих менялся, но каждая эпоха приносила стране рабочие руки, идеи и новые культурные связи.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 и общеизвестной исторической справки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 науку и бизнес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учёные, приехавшие в США, получили возможность работать в университетах, лабораториях и компаниях, где их идеи быстро находили применение. Переезд открывал путь к большим открытиям.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исследования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Сундар Пичаи и Сергей Брин показывают, что иммиграционный опыт может привести к созданию новых цифровых продуктов и компаний. Их успех связан с образованием, трудом и доступом к возможностям.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стартапы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Эндрю Карнеги стал символом предпринимательства, а его история напоминает, что иммигранты часто начинали с простого труда и постепенно создавали крупные дела, меняя экономику страны.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Бизнес и рост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Иммигранты в США не только использовали возможности страны, но и сами расширяли их для других. Их вклад укреплял экономику, образование и научные школы.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эффект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 спорт и искусство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90700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90700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музыке США слышны влияния многих народов: африканские ритмы, европейские мелодии, латиноамериканские и азиатские мотивы. Из их смешения рождались новые жанры и звучание.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2585313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книги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2585313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кино и литературе иммигранты приносили новые сюжеты, героев и взгляды на жизнь. Благодаря этому американская культура стала разнообразнее и ближе к опыту разных семей.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6776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6776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тоже отражает историю переселений. Игроки и тренеры из разных стран привносили свои стили, а болельщики узнавали через команды и турниры новые традиции и правила.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6769375" y="3277594"/>
            <a:ext cx="18807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идеи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769375" y="3531319"/>
            <a:ext cx="18807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в США часто строится на сочетании старого и нового. Именно это сочетание помогает появляться свежим идеям, которые становятся известными далеко за пределами страны.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об иммиграции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 том, что иммиграция в США была только европейской, не соответствует истории. Потоки приезжих менялись, а путь к новой жизни почти всегда требовал времени и усилий.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и темы презентации показывают: США формировались за счёт миграции из многих регионов, а не одного континента.
</a:t>
            </a:r>
            <a:endParaRPr lang="en-US" sz="123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презентации; без точных статистических значений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125" y="1454383"/>
            <a:ext cx="3977700" cy="30687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иммиграция в США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859450" y="1546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причины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59450" y="1787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крупные потоки иммигрантов связаны с работой, учёбой и семейным воссоединением. Люди продолжают выбирать США из-за возможностей, но решения зависят от законов и личных обстоятельств.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6476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сообщества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38884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иммиграция часто связана с образованием, профессией и безопасностью. Поэтому рядом с большими городами растут новые сообщества, школы, предприятия и семейные сети поддержки.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4859450" y="2597107"/>
            <a:ext cx="3755100" cy="20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страны и регионы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59450" y="2837902"/>
            <a:ext cx="37551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заметны приезжие из Мексики, Индии, Китая, Филиппин, Кубы, Доминиканской Республики и стран Центральной Америки. Это делает культурную карту страны ещё более разнообразной.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США называют страной иммигрантов
</a:t>
            </a:r>
            <a:endParaRPr lang="en-US" sz="2874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4872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называют страной иммигрантов, потому что почти в каждой семье можно найти историю переезда. Эти истории связаны с работой, свободой, учёбой и поиском безопасности.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4872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935375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живут люди с разным опытом, страна становится более открытой к новым идеям. Именно это сочетание делает США узнаваемыми и непохожими на другие государства.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35375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к новому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806492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школы, предприятия и районы формировались вместе с новыми жителями. Поэтому иммиграция повлияла не только на состав населения, но и на облик страны.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806492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жизнь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2677608" y="2611091"/>
            <a:ext cx="18216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культура не выросла из одного источника. Она складывалась из привычек, языков и традиций разных народов, которые приехали в страну в разные века.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677608" y="2079700"/>
            <a:ext cx="1821600" cy="41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источников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страну общим домом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 общему дому — интерес к истории других людей. Когда мы понимаем, откуда пришли семьи и какие испытания они пережили, уважение возникает естественно.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историю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не только говорить, но и сближать людей. Знание слов, названий праздников и семейных традиций делает чужую культуру понятнее и ближе.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друг друга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не мешают жить вместе, если к ним относиться спокойно и с уважением. Тогда школа, двор и город становятся местом, где каждый чувствует себя частью сообщества.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различия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 строится не на одинаковости, а на взаимной поддержке. Чем лучше люди знают друг друга, тем легче им делить одну страну и одно будущее.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вместе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как общий дом разных культур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США показывает, что иммиграция меняла страну снова и снова: она влияла на города, работу, науку и культуру. Именно поэтому США стали общим домом многих народов.
</a:t>
            </a:r>
            <a:endParaRPr lang="en-US" sz="12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2026-07-25T08:26:49Z</dcterms:created>
  <dcterms:modified xsi:type="dcterms:W3CDTF">2026-07-25T08:26:49Z</dcterms:modified>
</cp:coreProperties>
</file>