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31683" y="1684117"/>
            <a:ext cx="5641800" cy="18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1: литературный контекст, проблематика и ключевые ориентиры анализа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2355245" y="3880413"/>
            <a:ext cx="443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задаёт рамки понимания художественного текста.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первой части обычно обозначены исходная ситуация, первые конфликты и ключевые мотивы. Здесь важно увидеть эпоху, жанр и авторский замысел, чтобы читать текст точно, а не по отдельным впечатлениям.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начало произведения определяет его смысл
</a:t>
            </a:r>
            <a:endParaRPr lang="en-US" sz="259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идея помогают понять, о чём говорится в тексте и какую мысль проводит автор через первые эпизоды.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Экспозиция, завязка, портрет, пейзаж и речевая характеристика особенно важны в первой части: они сразу раскрывают героев и задают тон чтения.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Конфликт, сюжет и композиция показывают, как строится столкновение сил и почему порядок событий влияет на восприятие начала произведения.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литературоведческие понятия для анализа первой части
</a:t>
            </a:r>
            <a:endParaRPr lang="en-US" sz="22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создания помогает связать произведение с конкретным этапом жизни автора и культурной ситуацией времени. Для школьного анализа это отправная точка: без неё трудно понять, какие общественные вопросы звучали в тексте особенно остро.
</a:t>
            </a:r>
            <a:endParaRPr lang="en-US" sz="95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появился текст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XIX века важно учитывать реформы, социальные перемены и развитие реализма. Портрет автора, обложка первого издания или изображение эпохи помогают увидеть, в какой среде рождался замысел и почему он оказался значимым.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эпоха стоит за образами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фон создания произведения
</a:t>
            </a:r>
            <a:endParaRPr lang="en-US" sz="25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внимание постепенно смещается от внешних обстоятельств к внутренним противоречиям героя.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 теме внутреннего конфликта показывает: начало произведения подводит читателя к главной проблеме, а не просто вводит персонажей.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распределения тематического внимания в первой части произведения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внимание к основным темам в начале произведения
</a:t>
            </a:r>
            <a:endParaRPr lang="en-US" sz="22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804290"/>
            <a:ext cx="4356600" cy="1774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начальные элементы текста работают на дальнейшее развитие сюжета и анализа.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 для ответа те элементы, которые одновременно раскрывают героя, ситуацию и будущий конфликт.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анализа первой части художественного текста
</a:t>
            </a:r>
            <a:endParaRPr lang="en-US" sz="1061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первой части и их литературная функция
</a:t>
            </a:r>
            <a:endParaRPr lang="en-US" sz="22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персонажи первой части и их роль в развитии конфликта
</a:t>
            </a:r>
            <a:endParaRPr lang="en-US" sz="2268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в начале текста обычно показан через поведение, речь и окружение; эти признаки помогают понять его социальное положение и внутреннюю уязвимость.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персонажи не только сопровождают героя, но и сразу выявляют различия в взглядах, характере и отношении к происходящему.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Антагонистическая линия может быть скрыта уже в первых репликах: даже бытовой разговор нередко обозначает будущий спор ценностей.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замечены возраст, статус и речь персонажей, тем яснее становится, почему конфликт начинает развиваться именно в этой точке.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первые эпизоды переводят исходное равновесие в художественное столкновение.
</a:t>
            </a:r>
            <a:endParaRPr lang="en-US" sz="1289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конфликта в первой части произведения
</a:t>
            </a:r>
            <a:endParaRPr lang="en-US" sz="23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для разбора выбирают эпизод знакомства с героем, диалог, описание дома или дороги: именно в таких сценах сразу заметны его привычки, статус и отношение к миру.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интерьер или предметная деталь в начале текста работают как ключ к композиции: они не просто создают фон, а подсказывают настроение и направление дальнейшего конфликта.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эпизод первой части как отправная точка анализа
</a:t>
            </a:r>
            <a:endParaRPr lang="en-US" sz="22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детали интерьера, жеста или пейзажа могут менять общее впечатление от сцены сильнее, чем длинное описание.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характеристика героя, но смысл текста формируют все элементы вместе; особенно важны детали, которые работают на подтекст.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компонентов начала произведения для учебного анализа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первой части и их относительная значимость
</a:t>
            </a:r>
            <a:endParaRPr lang="en-US" sz="234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53653"/>
            <a:ext cx="432000" cy="3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34453"/>
            <a:ext cx="432000" cy="3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34453"/>
            <a:ext cx="432000" cy="3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формирующие основной конфликт в первой части
</a:t>
            </a:r>
            <a:endParaRPr lang="en-US" sz="2268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 положении, возможностях и правах героев сразу создаёт напряжение. Оно проявляется в речи, бытовых деталях и отношении окружающих, подготавливая читателя к столкновению характеров и взглядов.
</a:t>
            </a:r>
            <a:endParaRPr lang="en-US" sz="98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реплика, поступок или вынужденное решение способны запустить развитие действия. Такая причина особенно значима, когда герой сталкивается с моральной дилеммой и должен определить свою позицию.
</a:t>
            </a:r>
            <a:endParaRPr lang="en-US" sz="98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обида и выбор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Несовпадение жизненных принципов и представлений о долге, чести или свободе делает конфликт неизбежным. Уже в начале текста контраст между героями намечает будущие идейные столкновения.
</a:t>
            </a:r>
            <a:endParaRPr lang="en-US" sz="1045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во взглядах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Внутрисемейные разногласия часто становятся скрытым источником конфликта. Автор показывает их через разговоры, поведение персонажей и детали дома, где внешнее благополучие не совпадает с внутренним разладом.
</a:t>
            </a:r>
            <a:endParaRPr lang="en-US" sz="98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напряжение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668019"/>
            <a:ext cx="4356600" cy="22872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анализа художественного текста.
</a:t>
            </a:r>
            <a:endParaRPr lang="en-US" sz="1192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факторов помогает увидеть, как недочёты чтения искажают анализ первой части.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внимания к контексту и деталям, тем ниже точность интерпретации и убедительность ответа.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ошибки чтения и последствия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произведения часто показывает ситуацию выбора, когда герой вынужден соотносить личные желания с ожиданиями семьи, друзей или общества. Для старшеклассника это особенно узнаваемо и психологически точно.
</a:t>
            </a:r>
            <a:endParaRPr lang="en-US" sz="1337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первой части развивает умение соотносить поступок персонажа с нравственной нормой. Такой анализ учит замечать последствия решения и формулировать собственную аргументированную позицию.
</a:t>
            </a:r>
            <a:endParaRPr lang="en-US" sz="1369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репутации, дружбы, самоуважения и конфликта с мнением окружающих помогают увидеть, что литературный текст говорит не только о прошлом, но и о современных подростковых переживаниях.
</a:t>
            </a:r>
            <a:endParaRPr lang="en-US" sz="1371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и жизненный опыт старшеклассника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 чтения эпизода к интерпретации и выводу.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первой части на уроке литературы
</a:t>
            </a:r>
            <a:endParaRPr lang="en-US" sz="25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способы чтения дают разный уровень глубины: от простого воспроизведения событий до объяснения их художественного смысла.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результативен проблемный анализ: он лучше всего готовит к сочинению, цитированию и аргументированному ответу.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школьному анализу текста.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способов чтения первой части произведения
</a:t>
            </a:r>
            <a:endParaRPr lang="en-US" sz="22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Предметная или пейзажная деталь в начале текста не просто создаёт фон. Она задаёт атмосферу, выделяет важную черту героя и помогает читателю почувствовать скрытое напряжение сцены.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деталь повторяется, контрастирует с окружением или вызывает у персонажа заметную реакцию, она приобретает символическое значение. Именно такие элементы часто подсказывают направление дальнейшего развития сюжета.
</a:t>
            </a:r>
            <a:endParaRPr lang="en-US" sz="125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как ключ к смыслу первой части
</a:t>
            </a:r>
            <a:endParaRPr lang="en-US" sz="24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Буквальное чтение без подтекста приводит к тому, что скрытые намёки, ирония и символические детали остаются незамеченными, а смысл эпизода кажется слишком прямолинейным.
</a:t>
            </a:r>
            <a:endParaRPr lang="en-US" sz="1393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Смешение темы и идеи затрудняет выводы: тема отвечает на вопрос о чём говорится, а идея — что автор этим утверждает или оценивает.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начало воспринимается только как завязка сюжета, теряется его композиционная роль: именно здесь задаются тон, конфликт и направление последующего развития действия.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Современные оценки, механически перенесённые на исторический текст, искажают образ героя и мешают понять логику эпохи, в которой создавалось произведение.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анализе первой части произведения
</a:t>
            </a:r>
            <a:endParaRPr lang="en-US" sz="231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внимания зависит от жанра и задач автора: в одних текстах сильнее выделен герой, в других — конфликт или оценка среды.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старте чаще доминируют характер и авторская мысль, тогда как детали работают точечно, усиливая общий смысл.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моделирование структуры первой части художественного текста.
</a:t>
            </a:r>
            <a:endParaRPr lang="en-US" sz="972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занимает основное место в первой части: сюжет, характер или авторская мысль
</a:t>
            </a:r>
            <a:endParaRPr lang="en-US" sz="22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таблица фиксирует, что именно первая часть задаёт направление дальнейшего чтения и интерпретации.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соединяет смысловые опоры текста: она вводит тему, конфликт и систему персонажей, подготавливая целостное чтение.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анализа вводной части произведения.
</a:t>
            </a:r>
            <a:endParaRPr lang="en-US" sz="132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итог первой части по основным параметрам
</a:t>
            </a:r>
            <a:endParaRPr lang="en-US" sz="25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первая часть определяет понимание всего произведения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задаёт координаты чтения: она вводит героев, обозначает конфликт, намечает мотивы и формирует ожидания читателя. Именно поэтому внимательный анализ начала помогает понять весь текст точнее и глубже.
</a:t>
            </a:r>
            <a:endParaRPr lang="en-US" sz="131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2026-05-23T11:43:06Z</dcterms:created>
  <dcterms:modified xsi:type="dcterms:W3CDTF">2026-05-23T11:43:06Z</dcterms:modified>
</cp:coreProperties>
</file>