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I. Rund um das Jahr: мир года на немецком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года, месяцы и слова о погоде — легко и интересно.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«Rund um das Jahr» важно в 3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детям говорить о себе, природе, праздниках и школьной жизни. С неё удобно начинать знакомство с немецким языком: слова сразу становятся понятными, потому что связаны с картинками, календарём и повседневными событиями.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утро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 улице всё выглядит особенно тихо и бело. По-немецки это der Winter, kalt, Schnee и Eis. Дети в тёплых шапках лепят снеговика, а в небе будто тоже зевает холодный воздух.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легко узнать зимний день: Es ist kalt. Es schneit. Ребята катаются на санках, ловят снежинки и улыбаются до самых ушей. Рядом обязательно лежат die Mütze и der Schal, иначе нос станет совсем ледяным.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Winter — зима по-немецки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месяцы: Dezember, Januar, Februar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Dezember связан с ожиданием праздников и каникулами. В это время дети особенно любят ёлки, огоньки и чувство, что скоро начнётся что-то радостное и очень снежное.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Februar — самый короткий месяц: в обычном году 28 дней, а в високосном — 29. Он часто бывает морозным, поэтому прогулки становятся короткими, но очень бодрящими.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Januar открывает новый календарный год. После праздников начинается новый отсчёт, а зимняя погода остаётся настоящей проверкой для варежек, сапог и терпения.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 и простые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удобны короткие фразы: Es ist winterlich. Es ist frostig. Die Kinder spielen im Schnee. Такие предложения легко сказать, показать жестом и сразу понять по картинке.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зимним вещам относятся Handschuhe, Stiefel, Winterjacke, Schal und Mütze. Эти слова помогают описывать одежду и погоду без длинных объяснений — быстро, ясно и по-зимнему.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0" y="2977081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00" y="2977081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Frühling — весна и первые изменения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становится теплее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часто говорят: Es wird warm. Die Sonne scheint. Света становится больше, а настроение у всего класса — заметно бодрее.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зелень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Grün, die Blume и der Baum помогают описать природу, которая просыпается после зимы. Всё вокруг постепенно оживает и становится ярче.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дождь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дождь — частый гость, но он не мешает природе. Он помогает земле просыпаться, а детям — искать лужи и аккуратно обходить их.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листья и почки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Knospe и das Blatt — хорошие весенние слова для наблюдений. Сначала появляются почки, потом листья, и деревья словно надевают зелёную одежду.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Поют птицы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особенно слышно das Vogellied. Птицы возвращаются, поют громче, и мир кажется живым и очень разговорчивым — почти как на уроке немецкого.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месяцы: März, April, Mai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März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ещё может быть прохладным, но уже чувствуется приближение весны. На уроке удобно говорить: im März, das Wetter ist wechselhaft.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Mai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становится заметно теплее и зеленее. Природа оживает, и хорошо подходит фраза: im Mai erwacht die Natur.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April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часто идут дожди, появляются лужи и первые по-настоящему тёплые дни. Это месяц с очень переменчивым настроением.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дети легко замечают die Knospe, das Blatt и der Vogel. Сначала почки набухают, потом распускаются листья, а птицы возвращаются и начинают громко петь.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подходят простые фразы: Die Blumen kommen. Die Bäume werden grün. Die Vögel singen. Такие наблюдения связаны с тем, что школьники видят каждый день.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признаки в природе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времён года и месяцев в году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сезонов и месяцев помогает увидеть, как устроен das Jahr и как движется календарь.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Sommer — лето и длинные дни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часто говорят: Es ist warm. Es ist heiß. Die Sonne scheint lange. Дни становятся длинными, а на улице хочется быть как можно дольше.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8–10 лет лето — это время каникул, игр на улице и поездок. Можно бегать, плескаться в воде и радоваться каждому тёплому дню.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летним словам относятся das Eis, der See, das Bad, die Ferien, die Beere и der Apfel. Они хорошо подходят для картинок, прогулок и разговоров о любимых угощениях.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фраза Im Juli ist es sehr warm помогает описать летнюю погоду без сложных правил. Она короткая, понятная и легко запоминается.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словах и картинках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Juni: начало лета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открывает лето: дни становятся длиннее, а прогулки — приятнее. Для детей это время солнца, каникул и первых тёплых впечатлений на немецком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Juli и August: самые тёплые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часто бывает самым жарким месяцем, а август мягко подводит к концу лета. Здесь удобно запоминать слова die Ferien, der Urlaub, das Freibad и der Spaziergang.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занятия и безопасность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много двигаются: гуляют, играют в мяч, катаются на велосипеде и ходят на прогулки. Фраза Ich gehe spazieren помогает описать обычный день без лишних сложностей.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важно помнить о полезных словах: die Sonnencreme, die Kappe, der Schatten, die Trinkflasche. Они легко связывают немецкий язык с заботой о себе.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Wir spielen draußen и Ich trinke Wasser хорошо подходят для 3 класса. Они звучат просто, но уже помогают говорить о лете по-немецки.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9274" y="2406849"/>
            <a:ext cx="427500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9274" y="3976724"/>
            <a:ext cx="427500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9274" y="5546599"/>
            <a:ext cx="427500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5992" y="7116474"/>
            <a:ext cx="374063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5992" y="8686349"/>
            <a:ext cx="374063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ярких деталях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Падающие листья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особенно заметно, как die Blätter fallen. Дети видят жёлтые и красные листья каждый день, поэтому слово Blatt легко запоминается вместе с картинкой.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ветер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es wird kühler, на улице чувствуется свежий ветер. Слово der Wind помогает описывать погоду коротко и понятно, без длинных объяснений.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Дождливые дни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часто говорят: Es regnet oft. Слово der Regen удобно использовать вместе с зонтом, лужами и серым небом, которое дети легко узнают.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 фрукты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Ernte напоминает о сборе яблок и других плодов. Для младших школьников это хороший мостик между природой, садом и простыми немецкими словами.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Каштаны на прогулке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Herbst дарит не только листья, но и Kastanien. Их приятно собирать в карман или корзинку, а затем повторять слова через игру и движение.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месяцы: September, Oktober, November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начинается школа, поэтому слово der September легко связывается с тетрадями, рюкзаком и новыми встречами. Так месяц сразу становится знакомым и 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и ноябрь показывают другую сторону осени: листья становятся bunt, а воздух — grau und windig. Эти месяцы помогают почувствовать, как год постепенно становится тише.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Wetter удобно повторять с разными прилагательными: warm, kalt, sonnig, windig, schneit. Так ученики видят, что один вопрос может описывать весь день.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windig или regnerisch погоде полезны die Schuhe и praktische Kleidung. Такие слова учат выбирать вещи по сезону, а не по настроению кота.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es sonnig und warm, подходят die Shorts и das T-Shirt. Лёгкая одежда помогает детям быстро понять, как меняется погода летом.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es kalt, нужны die Jacke, die Mütze и der Schal. Тёплая одежда помогает сразу связать слово с ощущением и картинкой.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одежда в разные времена года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Es ist kalt и Es ist warm очень удобны для начала. Они помогают отвечать быстро, даже если слов пока немного.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о погоде на немецком языке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Heute ist es sonnig и Heute regnet es связывают немецкий язык с настоящим днём. Ребёнок может посмотреть в окно и сказать это сам.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года полезно повторять Im Winter schneit es и Im Sommer ist es heiß. Такие предложения запоминаются легко, потому что их можно сразу показать на картинке.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события в течение года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Geburtstag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— это знакомое и радостное событие почти для каждого ребёнка. Можно представить торт, подарки и поздравления, а рядом — простое слово Geburtstag. Такая картинка помогает запоминать немецкие слова без скуки.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 в семье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и январе дети часто думают о Weihnachten и Neujahr. Дома загораются огоньки, появляются открытки и маленькие сюрпризы. Эти слова легко соединяются с уютной атмосферой и семейными традициями.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каникулы и поездки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Schulanfang, Ferien и поездки к родственникам делают календарь живым и понятным. Ребёнок вспоминает свои события, а немецкие слова сразу получают смысл. Так язык становится ближе к настоящей жизни, а не только к учебнику.
</a:t>
            </a:r>
            <a:endParaRPr lang="en-US" sz="1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800" y="3031411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2997931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2997931"/>
            <a:ext cx="753300" cy="66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в каждое время года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spielen im Schnee, кататься на санках и лепить снеговика. Эти действия легко показать движением, поэтому слова быстро запоминаются вместе с картинкой.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наблюдения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дети любят beobachten Blumen und Vögel. Слова становятся понятнее, когда рядом распускаются почки, появляется трава и всё вокруг медленно просыпается.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активность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удобно schwimmen, laufen und draußen spielen. Эти глаголы связаны с движением, солнцем и каникулами, поэтому их легко повторять на прогулке или во дворе.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находки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можно sammeln Blätter und Kastanien. Такие маленькие сокровища превращают прогулку в игру, а новые слова — в приятное открытие.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beobachten подходит для всех времён года. Оно учит смотреть внимательно: на погоду, природу, людей и даже на собственные впечатления.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4625" y="3189800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 дни, недели и месяцы, поэтому новые слова сразу становятся видимыми. Ребёнок может отмечать дату, искать den Monat и повторять названия по порядку.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61300" y="440975"/>
            <a:ext cx="79593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календарь помогает учить немецкие слова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2044475" y="6862825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связывать календарь с событиями, слова запоминаются гораздо лучше. Тогда das Jahr, die Woche и der Kalender перестают быть абстрактными и превращаются в понятную карту времени.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Rund um das Jahr: весь год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немецкий язык можно учить через знакомые вещи: природу, погоду, одежду, праздники и игры. В каждом сезоне есть свои слова, и каждый месяц звучит немного по-новому.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2026-05-24T23:58:19Z</dcterms:created>
  <dcterms:modified xsi:type="dcterms:W3CDTF">2026-05-24T23:58:19Z</dcterms:modified>
</cp:coreProperties>
</file>