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и выветривание: как меняется рельеф Земли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меняют вода, ветер, температура, лёд и живые организмы.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Земли не остаётся неизменным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ветер, смена температур, лёд и живые существа постоянно воздействуют на горные породы. Выветривание начинается у поверхности и постепенно ослабляет её. Без него было бы намного меньше рыхлого материала для почв и осадков.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выветривание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— это разрушение и изменение горных пород прямо на месте, где они находятся. Обломки не переносятся на большие расстояния, а порода «работает» на месте.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механизму выветривание бывает физическим, химическим и биологическим. Каждый тип приводит к своим изменениям: от трещин до смены состава минералов.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выветривания — ослабление породы и появление рыхлых продуктов. Это могут быть трещины, щебень, песок и глина, которые легче вовлекаются в дальнейшие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выветривание: породы дробятся на части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замерзание и соли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 связано с перепадами температуры. Вода попадает в трещины, замерзает и расширяется, раздвигая породу. При кристаллизации солей давление в трещинах тоже увеличивается.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процесс заметнее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«распирающий» эффект сильнее проявляется в горах, пустынях и районах, где день резко сменяется ночью. Там вода и температура часто меняются, а породы успевают многократно «сжиматься и разжиматься».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данные по природным условиям (качественное сравнение), без единого численного измерения.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физическое выветривание проявляется сильнее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зонах важнее всего перепады температуры и промерзание воды в трещинах: именно они запускают дробление.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порода испытывает замерзание воды и резкие температурные скачки, тем заметнее физическое разрушение; в тёплых влажных местах оно слабее.
</a:t>
            </a:r>
            <a:endParaRPr lang="en-US" sz="11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выветривание: породы меняют состав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выветривание происходит, когда минералы в породах вступают в реакции с водой и газами. В процесс участвуют кислород и углекислый газ, поэтому изменения идут не «механически», а на уровне состава.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частицы либо растворяются, либо превращаются в новые вещества. Нередко порода становится мягче, а её свойства заметно меняются по сравнению с исходными.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признак — появление другого оттенка и текстуры. Например, железосодержащие породы могут приобретать бурый или рыжеватый цвет, а твёрдые минералы со временем превращаются в глинистые продукты.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главный помощник химического выветривания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находит трещины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просачивается по трещинам и добирается до минералов внутри породы. Там вода помогает растворять частицы и «подталкивать» реакции. В результате камень постепенно меняет цвет и становится более рыхлым.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растворяют и переносят вещества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вода движется медленно, но постоянно. Она взаимодействует с горными породами, а растворённые вещества могут уноситься дальше. Именно поэтому карстовые процессы нередко развиваются длительное время.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кислота из углекислого газа и известняка
</a:t>
            </a:r>
            <a:pPr algn="ctr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из воздуха и почвы образует слабую кислоту, которая ускоряет растворение известняка. Там, где известняка много, появляются воронки, пещеры и подземные пустоты. Так химия превращается в заметные формы рельефа.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17869"/>
            <a:ext cx="3432300" cy="14890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выветривания: сравнение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механизмы влияют на породу и к чему это приводит.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итог похож: порода ослабевает и даёт рыхлый материал. Но ключевое отличие — в том, меняется ли состав минералов и как именно запускается разрушение.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видов выветривания (качественные признаки).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выветривание: как живое разрушает камень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находят микротрещины и со временем растут вглубь. Давление от роста расширяет трещины, и часть камня постепенно начинает разрушаться.
</a:t>
            </a:r>
            <a:endParaRPr lang="en-US" sz="13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вещества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поселяются на камнях и выделяют вещества, которые помогают разрушать поверхность породы. Крошение усиливается, и материал становится более доступным для других процессов.
</a:t>
            </a:r>
            <a:endParaRPr lang="en-US" sz="1129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Земляные животные разрыхляют верхний слой почвы. Когда порода частично покрыта рыхлым слоем, их действия способствуют перемешиванию и ускоряют выветривание.
</a:t>
            </a:r>
            <a:endParaRPr lang="en-US" sz="1228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хозяйственная деятельность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ускоряет выветривание при добыче полезных ископаемых, строительстве дорог и создании карьеров. Повреждённые поверхности быстрее взаимодействуют с водой и воздухом.
</a:t>
            </a:r>
            <a:endParaRPr lang="en-US" sz="11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скала превращается в рыхлый материал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процессов, показывающая роль выветривания как первого этапа разрушения и подготовки к переносу.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выветривание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холодном климате активнее работает морозное выветривание: вода просачивается в трещины, при замерзании расширяется и раздвигает породу. Со временем трещин становится больше, камень легче крошится.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жарком и влажном климате быстрее идёт химическое выветривание. Тепло и вода помогают минералам реагировать с веществами в атмосфере и почве, поэтому породы меняют состав и теряют прочность.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разрушение часто идёт медленнее: воды мало, химические реакции идут слабее. Однако ветер может переносить и счищать рыхлые частицы, усиливая постепенное «обтачивание» поверхности.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погодных условий определяет, какой процесс становится главным. При частых сменах температуры выветривание особенно заметно, потому что трещины то расширяются, то снова «открываются».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по школьному курсу географии (без привязки к конкретным измерениям), 2026
</a:t>
            </a:r>
            <a:endParaRPr lang="en-US" sz="53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преобладающий тип выветривания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и горах чаще наблюдают разрушение без заметной смены минерального состава, тогда как во влажных тропиках преобладает химическое разложение минералов водой.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климат холодный и вода часто замерзает, доминирует физическое выветривание. Тёплая и влажная среда усиливает химические реакции, а в умеренных широтах процессы обычно сочетаются.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выветривания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выветривания у склонов накапливаются осыпи: отдельные обломки постепенно сползают вниз. Появляются песок и глина, а крупные камни нередко становятся более округлыми.
</a:t>
            </a:r>
            <a:endParaRPr lang="en-US" sz="1104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может растворяться, образуя карстовые полости, а гранит распадается на отдельные минералы. На месте разрушения видны трещины, крошение и потемнение поверхности камня.
</a:t>
            </a:r>
            <a:endParaRPr lang="en-US" sz="11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выветривания с образованием почвы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Рыхлый материал, который получается после выветривания, постепенно превращается в основу почвы. В нём удерживаются вода и воздух, а также накапливаются минеральные частицы разного размера.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не сразу: сначала порода крошится, затем обломки смешиваются с органическими остатками. Так создаются условия для корней растений и для жизни микроорганизмов.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разрушения горных пород не было бы «сырья» для почвы. Поэтому выветривание напрямую участвует в появлении плодородного верхнего слоя, который обеспечивает рост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курсу «География. Почвы и рельеф», обобщение, 2026
</a:t>
            </a:r>
            <a:endParaRPr lang="en-US" sz="73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породы изменяются при выветривании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изменений горных пород при выветривании: от растворения и распада до трещинообразования и окисления. Скорость и итог зависят от состава породы, влаги, температуры и времени.
</a:t>
            </a:r>
            <a:endParaRPr lang="en-US" sz="973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реагируют по-разному: одни прежде всего растворяются, другие распадаются на обломки или трескаются. От состава минералов зависят и формы изменений, и их скорость.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518" y="2319856"/>
            <a:ext cx="38790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193" y="3162412"/>
            <a:ext cx="452550" cy="51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8" y="4004962"/>
            <a:ext cx="38790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в природе и в городе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Рыхление камня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выветривание идёт из‑за воды, температур и живых организмов: камень трескается, затем обломки осыпаются. Растения ускоряют процесс, прорастая в трещины.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построек и памятников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выветривание разрушает не только скалы, но и здания, мосты, памятники и дороги. Влага проникает в трещины, а при замерзании расширяется, увеличивая повреждения.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Морозное действие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разрушение камня и бетона там, где вода попадает в микротрещины и затем замерзает. Повторяющиеся циклы «замерзание—оттаивание» постепенно расширяют полости.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и камень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ускоряют разрушение известняка и мрамора: минералы реагируют с кислой водой. В результате поверхность теряет гладкость и становится более пористой.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выветривание связано с другими внешними силами
</a:t>
            </a:r>
            <a:endParaRPr lang="en-US" sz="222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процесса: выветривание подготавливает материал к переносу (учебное обобщение).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по курсу географии (качественная оценка, без численных наблюдений), 2026
</a:t>
            </a:r>
            <a:endParaRPr lang="en-US" sz="54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силы, изменяющие рельеф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в первую очередь разрушает породу на месте, а текучие воды, ветер, ледники и волны переносят и переоткладывают материал, формируя новые участки суши.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подготовленный рыхлый материал появляется на поверхности, перенос становится эффективнее. Поэтому формы рельефа обычно возникают не от одной силы, а от их последовательной работы.
</a:t>
            </a:r>
            <a:endParaRPr lang="en-US" sz="10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выветривания для Земли и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медленно меняет горы и равнины: скалы постепенно крошатся, а накапливающийся рыхлый материал со временем влияет на вид ландшафта и направление дальнейших процессов.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создаёт основу для почв, а значит поддерживает сельское хозяйство. Кроме того, выветривание важно для строительства и инженерных расчётов, ведь ослабленная порода хуже удерживает нагрузки.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выветривания помогает понимать, почему рельеф постоянно меняется: какие породы быстро разрушаются, где образуются осыпи и как формируются участки с песком и глиной. 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— первый шаг к изменению рельефа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— начальный этап работы внешних сил: оно разрушает горные породы на месте, зависит от климата и состава минералов и даёт материал для почв и будущих осадков. Без него облик Земли был бы иным.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2026-05-12T23:00:54Z</dcterms:created>
  <dcterms:modified xsi:type="dcterms:W3CDTF">2026-05-12T23:00:54Z</dcterms:modified>
</cp:coreProperties>
</file>