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значимая часть слова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корень помогает словам дружить по смыслу.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корень в словах?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слове есть свои части, и у каждой — своя работа. Корень хранит главное значение. По нему легко узнать родственные слова: дом, сад, вода, лес, снег.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общая часть родственных слов. Именно она помогает словам одной семьи быть связанными по смыслу и сразу узнаваемыми.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словах сад, садик, садовый общий корень сад-. Он показывает, что все эти слова связаны с одним предметом или явлением.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в словах гриб, грибок, грибной корень гриб-. Если корень общий, значит, и смысл у слов тоже близок.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Слова-семья: кто с кем родственник?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его родственники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лес есть большая и дружная семья: лесной, лесник, лесочек. Все эти слова связаны с лесом, даже если звучат по-разному. На рисунке их удобно показать как круг близких слов вокруг одного главного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держатся за один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можно представить как крепкую ниточку, которая соединяет слова. Если в центре стоит слово вода, рядом легко поставить водный и водичка. Такая схема помогает увидеть, что слова похожи не случайно.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— много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Слово-серединка собирает вокруг себя родственные слова, как семья за столом. У леса будут свои помощники, у снега — свои, у света — свои. Так детям проще понять, что смысл у слов может быть общий.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поиска корня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Подбери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несколько слов, которые связаны по смыслу. Это поможет проверить, есть ли у них общая часть.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 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какая часть повторяется в каждом слове. Именно она чаще всего подсказывает корень.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должна соединять слова не только по буквам, но и по значению. Без смысла корня не найти.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Выдели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общая и смысловая часть найдена, её можно обозначить как корень. Теперь слово становится понятнее.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не всегда означает родство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похоже, но не быть родственниками. Например, гора и горе отличаются по смыслу, хотя слышатся почти одинаково.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 же лук и луг — это разные слова. У них разные значения, значит, они не образуют одну словесную семью.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всегда нужно смотреть не только на буквы, но и на смысл. Родственные слова обязательно связаны общей темой.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может немного изменяться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корне меняются буквы, но слова всё равно остаются родственными. Так бывает, когда язык помогает словам звучать удобнее.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друг и дружба звуки разные, однако их смысл связан: речь идёт о дружеских отношениях и близости между людьми.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снег и снежок корень выглядит не совсем одинаково. Но смысл остаётся общим, поэтому эти слова считаются родными.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 другие части слова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главное место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показывает, о чём говорит слово. Если понять корень, легче догадаться о значении даже незнакомого слова. Он как главный ориентир в словесном лабиринте.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помогают слову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добавляют новые оттенки смысла. В слове прилететь приставка при- показывает движение, а в слове домик суффикс -ик делает слово ласковым и маленьким.
</a:t>
            </a:r>
            <a:endParaRPr lang="en-US" sz="9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903" y="1768975"/>
            <a:ext cx="181294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81" y="1768975"/>
            <a:ext cx="230737" cy="263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словах разных тем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Свет-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корню относятся свет, светлый, светить, подсветка. Все слова связаны с освещением и легко узнаются по общей части.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Вод-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корню вод- относятся вода, водный, подводный, водичка. Общий смысл сразу подсказывает, что слова связаны с водой.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Лес-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лес, лесной, лесник, лесочек тоже родственные. Один корень помогает увидеть одну тему и не потеряться в словах.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однокоренные ли слова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смысл, потом ищем общую часть и делаем вывод.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одинаковые, а корень разный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запись ещё не значит, что слова родственные. Нужно смотреть не только на буквы, но и на смысл: именно он подсказывает, связан ли корень с одним понятием.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мир и мирный говорят о спокойствии и отсутствии ссоры. А слово мир в значении «вселенная» употребляется уже в другом смысле, поэтому родство здесь не подтверждается.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сравнивайте слова как маленьких помощников по теме. Если они называют одно и то же или близкие понятия, корень общий; если смысл разный, родства нет.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Подводник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увидеть подводника рядом с водой. В слове подводник корень вод- сразу подсказывает связь с водой. Так незнакомое слово становится понятнее, даже если его слышишь впервые.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Берёзонька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берёзой легко представить слово берёзонька. Корень берёз- показывает, что речь идёт о берёзе, а ласковое звучание делает слово тёплым и добрым. Такое слово особенно хорошо смотрится среди знакомых деревьев и травы.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значение слова помогает найти корень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корень помогает понять незнакомое слово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слове слышится корень лес-, сразу появляется подсказка: слово связано с лесом. Это помогает быстрее догадаться о теме, даже если слово встречается впервые.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снег- тоже работает как маленький указатель. Он сообщает, что слово говорит о снеге, снежной погоде или предметах, которые с ним связаны.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замечает корень, тем легче ему читать и понимать текст. Знакомая общая часть помогает не растеряться и быстрее уловить смысл слова.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поиске корня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подбирают слова только потому, что они похожи на слух. Но если смысл не общий, такие слова не могут быть однокоренными, как бы ни хотелось подружить их.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лес не подходят лиса и лестница. Звучание у них похоже, но значение совсем другое, а значит, и корень у них не тот же самый.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дом не относятся дым и том. В этих словах есть похожие буквы, однако они называют разные предметы и явления, поэтому родства нет.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всегда начинается со смысла. Сначала нужно спросить: о чём говорят слова? Только потом можно искать общую часть и выделять корень уверенно.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корень называют главной частью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сердцевина слова. Именно он сообщает, о чём идёт речь, и объединяет родственные слова в одну семью. Без него слово теряет своё главное значение.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части помогают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перелёт корень лет- связан с полётом, а приставка пере- добавляет новый смысл. Остальные части не спорят с корнем, а аккуратно дополняют его, как детали в маленьком конструкторе.
</a:t>
            </a:r>
            <a:endParaRPr lang="en-US" sz="9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06" y="3230225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15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15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семьи для игры на уроке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родственники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вода легко подобрать родственные слова: водный, водичка, подводный. Общая часть помогает увидеть одну тему и быстрее запомнить новые слова без лишней путаницы.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корню снег- относятся снеговик, снежный, снежок. Слова звучат по-разному, но смысл остаётся связанным со снегом, а значит, они помогают друг другу быть узнаваемыми.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компания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лес собирает вокруг себя лесной, лесник, лесочек. У всех этих слов есть общий корень, поэтому они напоминают дружную семью, живущую в одном большом лесу.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светлый, светить и подсветка объединены общей частью и общей темой. Такие слова легко запомнить, если представить, как они вместе приносят в речь ясность и блеск.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однокоренные ли слова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сначала нужно понять смысл, а уже потом искать общую часть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речи и на письме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находить корень, ему легче писать слова без лишних ошибок. Знакомая общая часть подсказывает, как устроено слово, и помогает не потеряться в тетради.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корень тоже полезен: он быстро связывает лес, лесник и лесной в одну тему. Читатель сразу узнаёт знакомую семью слов, и чтение идёт увереннее.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корне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 и хранит их общее значение. Благодаря ему слова одной семьи похожи не только по виду, но и по смыслу.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всегда связаны общей темой. Если слова только похожи буквами или звуками, но говорят о разном, родственниками они не станут.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корень, нужно сначала понять значение слова, а потом сравнить его с другими словами. Такой порядок помогает не ошибаться и работать уверенно.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открывает дверь в семью слов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словам держаться вместе, словно дружная семья. Если научиться находить его, станет проще понимать новые слова, читать тексты и смело выполнять задания по русскому языку.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2026-05-21T19:46:48Z</dcterms:created>
  <dcterms:modified xsi:type="dcterms:W3CDTF">2026-05-21T19:46:48Z</dcterms:modified>
</cp:coreProperties>
</file>