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Возрождение донского казачества: обзор и ключевые темы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историю, упадок и возрождение донского казачества в современном обществе.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Донское казачество возникло в XVI веке как самоуправляемое военное сословие на Нижнем Дону. Казаки защищали южные рубежи России и влияли на освоение новых земель, формируя культурный облик региона.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уникального войскового сословия на Дону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365350"/>
            <a:ext cx="84735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и становление донского казачества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391275" y="2065725"/>
            <a:ext cx="25938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XVI века: Формирование самоуправления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казацкой демократии с вече и выборами атаманов, выработка особого кодекса чести и законов.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200125" y="2065725"/>
            <a:ext cx="24816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XVIII век: Социально-военный статус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Утверждение казачества как государственной военной силы с определённым правовым статусом и территориальной автономией.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25450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1570–1580: Первые казачьи поселения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Задокументировано создание первых казачьих станиц на Дону, основу которой составили вольные воины и земледельцы.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230450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 век: Развитие казачьей культуры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уникальных традиций, ремёсел и военного искусства, укрепление хозяйственных связей.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Военно-историческая роль донских казаков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Ермак Тимофеевич возглавил поход на Сибирь в конце XVI века, расширив границы России и заложив основы новых территорий под власть государства.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5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Ермак – покоритель Сибири
</a:t>
            </a:r>
            <a:endParaRPr lang="en-US" sz="1550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Платов – герой Отечественной войны 1812 года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Матвей Платов командовал донской кавалерией, сыграв ключевую роль в разгроме Наполеона и поддержании боевого духа российских войск.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Краснов и эпоха гражданской войны
</a:t>
            </a:r>
            <a:endParaRPr lang="en-US" sz="1375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Атаман Краснов участвовал в Первой мировой и гражданской войнах, олицетворяя сложные военно-политические процессы начала XX 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Октябрьская революция 1917 года разрушила казачьи сословные устои, ликвидируя традиционное самоуправление и военную структуру.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247012"/>
            <a:ext cx="84216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казачества в XX веке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178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«расказачивания» с 1919 по 1921 годы сопровождался массовыми репрессиями и запретом на казачьи организации и культуру.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069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казаки были насильственно депортированы или вынуждены эмигрировать, что снижало численность и влияние сословия.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178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1930-м годам казачья идентичность значительно ослабела и оставалась под запретом до конца советской эпохи.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гласности и перестройки позволил казакам организовать первые объединения и восстановить статус общин.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возрождения: 1980-е годы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Возрождение станиц сопровождалось реабилитацией культурных традиций и возвращением казакам прав на общественную деятельность.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казачьих союзов стимулировало рост интереса к истории и традициям у молодёжи и общества.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возрождения донского казачества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периоды возвращения казачества к общественной жизни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0325" y="1119400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патриотизма в обществе укрепило интерес к историческим традициям и казачьему наследию.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70325" y="2030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Активная поддержка Русской православной церкви помогла в духовном возрождении и культурной интеграции казаков.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70325" y="30222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Федеральные программы содействовали развитию культурных автономий и образовательных проектов казачества.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70325" y="3937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Растущий интерес к семейным корням и традиционным ценностям поддерживает преемственность поколений.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337925" y="233650"/>
            <a:ext cx="81009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способствующие возрождению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облик донских казаков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Наряду с традиционными станицами, возникли казачьи сообщества в городах, активно интегрирующиеся в современную жизнь.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и сельские казачьи общины
</a:t>
            </a:r>
            <a:endParaRPr lang="en-US" sz="1375" dirty="0"/>
          </a:p>
        </p:txBody>
      </p:sp>
      <p:sp>
        <p:nvSpPr>
          <p:cNvPr id="11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учреждения с казачьим уклоном
</a:t>
            </a:r>
            <a:endParaRPr lang="en-US" sz="1375" dirty="0"/>
          </a:p>
        </p:txBody>
      </p:sp>
      <p:sp>
        <p:nvSpPr>
          <p:cNvPr id="12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Созданы школы и классы, где изучают казачью историю и традиционные ремёсла, поддерживая культурную преемственность.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гражданских и военных структурах
</a:t>
            </a:r>
            <a:endParaRPr lang="en-US" sz="1375" dirty="0"/>
          </a:p>
        </p:txBody>
      </p:sp>
      <p:sp>
        <p:nvSpPr>
          <p:cNvPr id="14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Казаки принимают активную роль в общественной безопасности и военно-патриотическом воспитании молодёжи.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744" y="2133575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Федеральный закон №154 (2005) закрепил правовой статус казачьих обществ и их обязанности в гражданской защите.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321350" y="412500"/>
            <a:ext cx="8455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Государственная политика в отношении казачества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813970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Казаки получили полномочия в правоохранительной деятельности и социальном воспитании молодёжи на патриотических принципах.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6690919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Донское казачество официально признано институтом гражданского общества с поддержкой в ряде регионов страны.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Казачьи общества активно проводят патриотические и образовательные программы, которые формируют у молодёжи чувство гордости за историческое наследие и стимулируют интерес к традициям донского казачества.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247012"/>
            <a:ext cx="84216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Деятельность казачьих обществ сегодня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178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Сотрудничество с армией и полицией позволяет казакам участвовать в обеспечении безопасности, обучении резервистов и поддержке правопорядка на региональном уровне.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069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охраны общественного порядка на массовых мероприятиях способствует укреплению гражданской ответственности и улучшению взаимодействия местного сообщества с властями.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178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Возрождение традиционных ремёсел, таких как кузнечное дело, гончарство и резьба по дереву, помогает сохранить культурные навыки и одновременно создает новые рабочие места для казачьей молодёжи.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Молодёжные инициативы донских казаков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«Донская казачья молодежь» организует регулярные акции помощи ветеранам и нуждающимся семьям, собирая гуманитарную помощь и оказывая поддержку в сложных жизненных ситуациях.
</a:t>
            </a:r>
            <a:endParaRPr lang="en-US" sz="1124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6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Добровольческая поддержка ветеранов и семей в трудные моменты
</a:t>
            </a:r>
            <a:endParaRPr lang="en-US" sz="1116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фестивали как способ популяризации традиций
</a:t>
            </a:r>
            <a:endParaRPr lang="en-US" sz="1333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Молодёжь проводит фестивали с национальными песнями, танцами и ремёслами, что способствует укреплению казачьей идентичности и привлекает интерес молодых людей к истории и культуре.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Казачьи кадетские классы в южных школах России
</a:t>
            </a:r>
            <a:endParaRPr lang="en-US" sz="1375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специализированных кадетских классов помогает возрождать воспитательные традиции, формируя у школьников чувство ответственности, дисциплины и патриотизма на основе казачьих ценностей.
</a:t>
            </a:r>
            <a:endParaRPr lang="en-US" sz="112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культурного наследия донских казаков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4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Патронат над казачьим фольклором обеспечивает сохранение уникальных песен, танцев и сказаний, что способствует передаче духовных ценностей из поколения в поколение.
</a:t>
            </a:r>
            <a:endParaRPr lang="en-US" sz="1194" dirty="0"/>
          </a:p>
        </p:txBody>
      </p:sp>
      <p:sp>
        <p:nvSpPr>
          <p:cNvPr id="10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 — основа казачьей самобытности
</a:t>
            </a:r>
            <a:endParaRPr lang="en-US" sz="1375" dirty="0"/>
          </a:p>
        </p:txBody>
      </p:sp>
      <p:sp>
        <p:nvSpPr>
          <p:cNvPr id="11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Традиционное рукоделие и элементы казачьей одежды
</a:t>
            </a:r>
            <a:endParaRPr lang="en-US" sz="1375" dirty="0"/>
          </a:p>
        </p:txBody>
      </p:sp>
      <p:sp>
        <p:nvSpPr>
          <p:cNvPr id="12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Изготовление вышивки и традиционных элементов костюма — бешмета, черкески и папахи — поддерживается мастерами, что сохраняет визуальную культуру и историческую аутентичность.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Реконструкции и музеи как живые учебники истории
</a:t>
            </a:r>
            <a:endParaRPr lang="en-US" sz="1375" dirty="0"/>
          </a:p>
        </p:txBody>
      </p:sp>
      <p:sp>
        <p:nvSpPr>
          <p:cNvPr id="14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8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Новочеркасском музее и станицах регулярно проходят восстановительные проекты, демонстрирующие быт и обычаи XIX — начала XX века, что способствует просвещению общества.
</a:t>
            </a:r>
            <a:endParaRPr lang="en-US" sz="117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55600" y="1566294"/>
            <a:ext cx="62640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2019 году завершена комплексная реконструкция станицы Каргинской, превращённой в культурный центр с образовательными и выставочными мероприятиями для широкой публики.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263117" y="2799670"/>
            <a:ext cx="58566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2023 год ознаменовался международным фестивалем казачества с участием делегаций из Сербии и Казахстана, укрепляющим международное сотрудничество в казачьей среде.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2657122" y="4014517"/>
            <a:ext cx="54627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доступа к восстановленным православным храмам в ряде станиц оживляет местные религиозные традиции и способствует духовному возрождению казацкого сообщества.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39075" y="184100"/>
            <a:ext cx="82632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успешных инициатив возрождения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численности казачьих обществ сопровождается увеличением доли молодёжи, что свидетельствует о стабильности и перспективности развития казачьего движения.
</a:t>
            </a:r>
            <a:endParaRPr lang="en-US" sz="1077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Росреестра и Министерства обороны РФ, 2023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Стабильный рост организаций и вовлечение молодого поколения подтверждают успешность программ возрождения и их важность для сохранения культурной преемственности.
</a:t>
            </a:r>
            <a:endParaRPr lang="en-US" sz="1077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численности донских казаков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Казаки активно участвуют в строительстве и восстановлении православных храмов, что укрепляет духовные основы сообщества и поддерживает традиционные верования.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Религиозная жизнь казачьих обществ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богослужения и крестные ходы становятся центром духовной жизни, способствуя объединению казаков разных поколений вокруг общих ценностей.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Религиозное воспитание кадет и взаимодействие духовенства с молодёжью помогают гармонично сочетать духовность с современными реалиями жизни казачества.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проблемы и вызовы казачества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казачьи организации испытывают сложности с финансированием, что ограничивает проведение мероприятий и реализацию проектов, требуя поиска новых источников поддержки.
</a:t>
            </a:r>
            <a:endParaRPr lang="en-US" sz="1174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Финансовые трудности и проблемы с ресурсами
</a:t>
            </a:r>
            <a:endParaRPr lang="en-US" sz="1375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Бюрократические препоны при оформлении земли и регистрации
</a:t>
            </a:r>
            <a:endParaRPr lang="en-US" sz="1270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Затяжные процессы оформления имущества и государственная регистрация затрудняют работу и развитие казачьих обществ, вызывая недовольство и юридические споры.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Конфликты поколений и культурные различия
</a:t>
            </a:r>
            <a:endParaRPr lang="en-US" sz="1375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восприятии традиций между старшим и молодым поколениями приводят к внутренним конфликтам, затрудняя единое развитие и адаптацию казачества к современным условиям.
</a:t>
            </a:r>
            <a:endParaRPr lang="en-US" sz="118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0325" y="1119400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действия с местными властями при чрезвычайных ситуациях усиливают оперативность реагирования и ответственность казачьих обществ.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70325" y="2030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Обеспечение безопасности на массовых мероприятиях способствует укреплению доверия общества и развитию партнерских отношений с правоохранительными структурами.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70325" y="30222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фермерских и ремесленных кооперативов стимулирует местную экономику и поддерживает традиционные хозяйственные практики казаков.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70325" y="3937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экологических акциях, таких как посадка деревьев и берегоукрепление, демонстрирует ответственность казаков за сохранение природной среды региона.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337925" y="233650"/>
            <a:ext cx="81009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и экономическое взаимодействие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744" y="2133575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Донские казаки обмениваются опытом с казачеством Украины, Сербии и Казахстана, укрепляя культурные и исторические связи в рамках международного сотрудничества.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321350" y="412500"/>
            <a:ext cx="8455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Казачество и международные связи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813970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зарубежных научных форумах и культурных фестивалях способствует распространению знаний о казачьей культуре и укреплению её международного имиджа.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6690919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диаспор и совместных образовательных программ за рубежом расширяет влияние донского казачества и поддерживает российскую культурную дипломатии.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Возрождение донского казачества: традиции и современность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возрождение донского казачества объединяет богатое культурное наследие с актуальными социальными задачами, способствуя укреплению патриотизма и национальной идентичности в России.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2026-05-11T12:31:51Z</dcterms:created>
  <dcterms:modified xsi:type="dcterms:W3CDTF">2026-05-11T12:31:51Z</dcterms:modified>
</cp:coreProperties>
</file>