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Многоликая планета Земля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планета — тысячи природных и культурных обликов.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льдов до мегаполисов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 одинакова: климат, рельеф и история людей создают множество непохожих мест — от полярных льдов до густонаселённых городов.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 планета контрастов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50025" y="1769575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Ледяные пустыни Антарктиды, влажные леса Амазонии и коралловые рифы Австралии существуют на одной планете, но живут по разным природным правилам.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450025" y="2516358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Температура, влажность и освещённость определяют, какие растения и животные могут закрепиться в регионе. Поэтому соседние территории нередко выглядят совершенно по-разному.
</a:t>
            </a:r>
            <a:endParaRPr lang="en-US" sz="991" dirty="0"/>
          </a:p>
        </p:txBody>
      </p:sp>
      <p:sp>
        <p:nvSpPr>
          <p:cNvPr id="12" name="Text 4"/>
          <p:cNvSpPr txBox="1"/>
          <p:nvPr/>
        </p:nvSpPr>
        <p:spPr>
          <a:xfrm>
            <a:off x="450025" y="3263142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цепи, равнины, острова и долины задают разные возможности для воды, почв и расселения людей, формируя узнаваемый облик местности.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450025" y="4009944"/>
            <a:ext cx="3931800" cy="6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культура тоже добавляет разнообразия: города, сельские поселения, хозяйство и традиции отражают то, как люди приспособились к своей среде.
</a:t>
            </a:r>
            <a:endParaRPr lang="en-US" sz="99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измерения разнообразия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проявляется климат: количество тепла, влаги, ветра и сезонных изменений формирует привычные условия жизни для растений, животных и человека.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сообщества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различаются живые сообщества: один регион поддерживает леса, другой — степи или тундру, а состав видов постоянно связан с местными условиями.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заметны ландшафты: горы, равнины, побережья и острова задают основу природного облика территории и определяют, как распределяются вода, почвы и население.
</a:t>
            </a:r>
            <a:endParaRPr lang="en-US" sz="97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места на Земле разные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Широта, океаны и континенты задают общий климатический фон, но местные условия могут заметно смягчать или усиливать его.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экватору тепла больше, а океан смягчает колебания температуры; поэтому побережья обычно мягче, чем удалённые от моря территории.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закономерностям климатической географии; дата не требуется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пояса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6327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тропиках Солнце высоко над горизонтом, поэтому тепло поступает почти круглый год. Здесь чаще жарко, влажно и быстро растут вечнозелёные леса.
</a:t>
            </a:r>
            <a:endParaRPr lang="en-US" sz="1151" dirty="0"/>
          </a:p>
        </p:txBody>
      </p:sp>
      <p:sp>
        <p:nvSpPr>
          <p:cNvPr id="10" name="Text 3"/>
          <p:cNvSpPr txBox="1"/>
          <p:nvPr/>
        </p:nvSpPr>
        <p:spPr>
          <a:xfrm>
            <a:off x="3428891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солнечное тепло меняется сильнее, чем в тропиках, поэтому хорошо различаются весна, лето, осень и зима с разными режимами погоды.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6224993" y="1353238"/>
            <a:ext cx="24690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области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полюсов Солнце низко, а часть года длится полярная ночь. Холод, лёд и короткое лето ограничивают разнообразие жизни и хозяйства.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климат: в чем разница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812550" y="3445850"/>
            <a:ext cx="38841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характерно для 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показывает, какой погода бывает в среднем много лет подряд. Поэтому Москва и Сочи отличаются не одним днём, а типичными сезонными условиями.
</a:t>
            </a:r>
            <a:endParaRPr lang="en-US" sz="1486" dirty="0"/>
          </a:p>
        </p:txBody>
      </p:sp>
      <p:sp>
        <p:nvSpPr>
          <p:cNvPr id="9" name="Text 3"/>
          <p:cNvSpPr txBox="1"/>
          <p:nvPr/>
        </p:nvSpPr>
        <p:spPr>
          <a:xfrm>
            <a:off x="458025" y="3445850"/>
            <a:ext cx="38841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сейчас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описывает текущее состояние атмосферы: сегодня может идти дождь, дуть сильный ветер или резко меняться температура. Это кратковременная картина, а не устойчивое правило.
</a:t>
            </a:r>
            <a:endParaRPr lang="en-US" sz="143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как ответ на условия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Биомы объединяют территории с близкими условиями тепла и влаги. По этим признакам можно понять, почему одни зоны покрыты лесом, а другие остаются открытыми и сухими.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 — главные факторы распределения биомов: при их нехватке формируются открытые и бедные видами зоны, при достатке — лесные.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Земли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рождаются дожди и засухи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тепло, влага и рельеф перераспределяют осадки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места как границы зон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расположена в зоне крайне сухого воздуха и почти не получает осадков. Здесь особенно заметно, как океанические течения и горные преграды меняют климат.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Черрапунджи показывает противоположный предел: влажные воздушные массы, поднимаясь по склонам, охлаждаются и дают рекордные ливни. Рельеф превращает влагу в избыток осадков.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зон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места помогают увидеть, что природные зоны не отделены резкой линией. Между ними есть переходы, где один и тот же фактор способен дать противоположный результат.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296" y="1580032"/>
            <a:ext cx="449100" cy="449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16495"/>
            <a:ext cx="449100" cy="449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77909"/>
            <a:ext cx="449100" cy="39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46285" y="4089402"/>
            <a:ext cx="449100" cy="4491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проявления биоразнообразия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 устойчивость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 — это не только число видов, но и разнообразие экосистем и генетических форм внутри популяций. Именно оно делает природу устойчивее к болезням, засухам и другим стрессам.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27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живых организмов поддерживает повседневную жизнь человека: обеспечивает пищу, сырьё, лекарственные вещества и естественное опыление сельскохозяйственных культур. Без этих связей экосистемы быстро теряют продуктивность.
</a:t>
            </a:r>
            <a:endParaRPr lang="en-US" sz="738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богатства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Амазония, Коралловый треугольник и озеро Байкал считаются территориями с особенно богатой и уязвимой природой. В таких местах сосредоточено множество уникальных видов и редких экологических связей.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запас прочности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биоразнообразия важно не только ради редких животных, но и ради стабильности целых ландшафтов. Чем больше связей в природе, тем легче ей восстанавливаться после нарушений.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приспосабливается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влаги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засушливых условиях особенно ценится экономия воды. Верблюд может долго обходиться без питья, а кактусы накапливают влагу в стеблях и уменьшают испарение через листья.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своим правилам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жаре и в бедных почвах выживают виды с особыми стратегиями питания и роста. Одни цветут быстро, другие развивают глубокие корни или живут в симбиозе с грибами.
</a:t>
            </a:r>
            <a:endParaRPr lang="en-US" sz="978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холода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холоднокровных и теплокровных организмов по-разному устроена защита от низких температур. Песец отращивает густой мех, а многие северные растения образуют низкие формы, чтобы уменьшить потери тепла.
</a:t>
            </a:r>
            <a:endParaRPr lang="en-US" sz="93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света к круговороту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идёт от Солнца к растениям, а затем через пищевые связи и круговорот веществ возвращается в экосистему.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природные зоны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набор природных условий обычно ведёт к формированию сходных биомов: тепло и влага поддерживают леса, а холод и сухость — более разреженную растительность.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 определяется прежде всего сочетанием тепла и влаги; небольшое изменение этих факторов заметно меняет растительный покров и животный мир.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 по климатическим условиям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взгляда на рельеф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Гора как лестница поясов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склоне горы природа меняется буквально на глазах: внизу шумит лес, выше тянутся луга, а у вершины уже лежат снег и лёд. Такая высотная поясность особенно заметна в крупных горных системах.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новой 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Вулканический ландшафт кажется суровым, но именно он создаёт новые породы и формы рельефа. Со временем они разрушаются, смешиваются с органическими остатками и становятся основой для формирования почв.
</a:t>
            </a:r>
            <a:endParaRPr lang="en-US" sz="872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прошлого в рельефе
</a:t>
            </a:r>
            <a:pPr algn="l" indent="0" marL="0">
              <a:lnSpc>
                <a:spcPct val="115000"/>
              </a:lnSpc>
              <a:buNone/>
            </a:pPr>
            <a:r>
              <a:rPr lang="en-US" sz="2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Кавказ и Камчатка показывают, как геологическая история влияет на современный облик территории. Здесь соседствуют активные процессы, разные высоты и очень разные природные условия на сравнительно небольшой площади.
</a:t>
            </a:r>
            <a:endParaRPr lang="en-US" sz="82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почвы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Влага и 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почвы быстрее пропускают воду и хуже удерживают влагу, чем суглинистые. Из-за этого растениям в таких условиях труднее переживать засуху, а почвенный покров сильнее зависит от осадков.
</a:t>
            </a:r>
            <a:endParaRPr lang="en-US" sz="1229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природной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сохраняет следы климата, растительности, водного режима и возраста ландшафта. По её составу можно понять, как долго формировалась территория и какие процессы в ней преобладали.
</a:t>
            </a:r>
            <a:endParaRPr lang="en-US" sz="1229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и гумус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 формируется там, где достаточно травянистой растительности и умеренного увлажнения. В нём много гумуса, поэтому он хорошо удерживает питательные вещества и особенно ценится в земледелии.
</a:t>
            </a:r>
            <a:endParaRPr lang="en-US" sz="1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природа влияет на быт людей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материалы жилья зависят от климата: в холодных районах нужны теплоизоляция и защита от ветра, а в жарких — тень, вентиляция и бережное отношение к воде.
</a:t>
            </a:r>
            <a:endParaRPr lang="en-US" sz="1023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становится ответом на погоду не меньше, чем на традицию. В тундре важны многослойность и мех, а в зонах с жарким климатом — лёгкие ткани и защита от солнца.
</a:t>
            </a:r>
            <a:endParaRPr lang="en-US" sz="1023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и ритм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подстраивается под доступные природные ресурсы. Там, где мало влаги, её экономят особенно тщательно; в муссонных районах сельский календарь связан с чередованием сухого и дождливого сезонов.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и 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тоже зависит от среды: одни общества опираются на оленеводство, другие — на рыболовство, третьи — на рисоводство или пастбищное животноводство. Природа задаёт рамки выбора, но не отменяет культуры.
</a:t>
            </a:r>
            <a:endParaRPr lang="en-US" sz="91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8809" y="0"/>
            <a:ext cx="432978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в языке и традициях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северных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народов Севера язык часто очень точно описывает снег, лёд, ветер и состояние поверхности. Такая лексическая детализация возникает там, где среда требует постоянного наблюдения за погодой и снеговым покровом.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морских побережий развивают богатую лексику, связанную с волнами, приливами, рыбной ловлей и навигацией. Среда не просто влияет на быт, но и закрепляется в словаре, обрядах и фольклоре.
</a:t>
            </a:r>
            <a:endParaRPr lang="en-US" sz="1097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высокогорье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и Гималаях уклад жизни приспособлен к высоте, разреженному воздуху и холоду. Это видно в типе одежды, способах передвижения, сельском хозяйстве и особенностях поселений.
</a:t>
            </a:r>
            <a:endParaRPr lang="en-US" sz="109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как изменение ландшафта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меняет поверхность Земли: появляются дороги, плотная застройка и искусственные покрытия, которые вытесняют естественные экосистемы и перестраивают водный режим территории.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усилила давление на землю и природные связи: чем больше городская территория, тем выше риск фрагментации местообитаний и потери природных функций.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Bank, Urban population (% of total population), 2000 и 2023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разнообразие Земли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Многоликость Земли — это не случайный набор различий, а хрупкая система связей между климатом, рельефом, живой природой и культурой. Беречь её значит сохранять будущее для людей и природы.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2026-07-27T02:23:54Z</dcterms:created>
  <dcterms:modified xsi:type="dcterms:W3CDTF">2026-07-27T02:23:54Z</dcterms:modified>
</cp:coreProperties>
</file>