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Кения: географическое положение, ресурсы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Восточноафриканская страна контрастов: океан, высокогорья и саванны.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Кения: ключевая страна Восточной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Кения, получившая независимость в 1963 году, сочетает роль регионального транспортного узла, туристического направления и сельскохозяйственного лидера. Её столица Найроби, вместе с портом Момбаса, задаёт экономический ритм страны и влияет на соседние государства региона.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окраина Кении выходит к Индийскому океану, и именно здесь формируется связь страны с мировыми рынками. Прибрежная зона поддерживает торговлю, портовую деятельность и туризм, а также делает Момбасу ключевым морским узлом Восточной Африки.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Индийского океана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Кении пересекается линией экватора, что подчёркивает её положение в самом сердце Восточной Африки. Страна граничит сразу с пятью государствами, поэтому на карте особенно заметны связи с Танзанией, Угандой, Южным Суданом, Эфиопией и Сомали.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соседство государств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страны важно выделить два центра, определяющих её пространственную организацию: Найроби и Момбасу. Первый концентрирует управление, финансы и транспорт, второй обеспечивает морские перевозки и внешнюю торговлю, связывая внутренние районы с океаном.
</a:t>
            </a:r>
            <a:endParaRPr lang="en-US" sz="835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 и Момбаса на карте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на карте Африки: три важных ракурса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показатели Кении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демонстрируют, насколько сильно в стране сочетаются прибрежные, горные и засушливые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отличается крупной территорией и резкими природными контрастами, что влияет на расселение, транспорт и хозяйственную специализацию.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Кении: площадь — 580 367 км²; гора Кения — 5 199 м; береговая линия — около 536 км.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страны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рифтовая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Кении связаны с Восточно-Африканской рифтовой системой и высокими плато. Здесь рельеф более расчленённый, а природные условия меняются на сравнительно небольших расстояниях.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восток и 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северо-восток Кении отличаются сухим климатом, скудной растительностью и редкой сетью поселений. Здесь природные условия ограничивают интенсивное земледелие и определяют иной образ жизни.
</a:t>
            </a:r>
            <a:endParaRPr lang="en-US" sz="761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 — аграрное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страны выделяется наиболее плодородными землями и высокой сельскохозяйственной освоенностью. Именно здесь природные условия особенно благоприятны для выращивания культур и формирования устойчивых хозяйственных районов.
</a:t>
            </a:r>
            <a:endParaRPr lang="en-US" sz="670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увлажнённые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страны расположены более высокие и влажные районы, где лучше развиваются земледелие и постоянные поселения. Эти пространства заметно плотнее освоены человеком.
</a:t>
            </a:r>
            <a:endParaRPr lang="en-US" sz="7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хозяйство и расселение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климатом, видами деятельности и размещением населения в Кении.
</a:t>
            </a:r>
            <a:endParaRPr lang="en-US" sz="135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водные ресурсы Кении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высокогорьях климат влажнее и прохладнее, тогда как север и северо-восток отличаются засушливостью. Такое разнообразие делает природные условия страны очень неоднородными и напрямую влияет на способы хозяйственного использования территорий.
</a:t>
            </a:r>
            <a:endParaRPr lang="en-US" sz="904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неравномерно, поэтому сельское хозяйство и водоснабжение зависят от сезона дождей. В отдельные годы колебания осадков заметно отражаются на урожаях, пастбищах и доступности воды для населения.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важнейшим водным ресурсам относятся озеро Виктория, озеро Туркана, а также реки Тана и Ати. Они поддерживают населённые пункты, сельское хозяйство и энергетические проекты в разных частях страны.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 и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особенно важна для районов с жарким климатом и редкой сетью осадков. От её распределения зависят не только хозяйство, но и расселение, поэтому водные ресурсы остаются стратегическим фактором развития.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7997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 крупнейшие города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города Кении распределяют государственные, транспортные и хозяйственные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управление и экономику в нескольких узлах, а их специализация тесно связана с географическим положением.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Кении; справочные сведения о крупнейших городах страны.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6" y="1390009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16493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сырьевая база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Известняк, сода, соль и строительные материалы используются в промышленности и строительстве. Эти ресурсы неравномерно распределены по территории, поэтому их значение различается по регионам.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долина даёт Кении важный источник энергии. Геотермальные ресурсы помогают снижать зависимость от импортного топлива и играют заметную роль в формировании энергобаланса страны.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Титансодержащие пески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известны титансодержащими песками, которые относятся к важным минеральным ресурсам страны. Их освоение связано с геологическими особенностями побережья и развитием сырьевой базы.
</a:t>
            </a:r>
            <a:endParaRPr lang="en-US" sz="116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опора экономики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одним из главных источников валютных поступлений. Экспорт чая, кофе и цветов показывает, что природные условия и ресурсная база работают вместе.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транспорт и сервисы дополняют добывающий сектор и расширяют экономические возможности страны. Таким образом, ресурсы Кении ценны не только как сырьё, но и как основа для развития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страны тесно связана с пространством: услуги сосредоточены в городах, а сельское хозяйство — в более влажных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показывает роль Кении как регионального центра, а значительная доля сельского хозяйства подчёркивает зависимость экономики от 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экономики Кении по секторам; данные представлены в учебно-справочном виде для наглядной диаграммы.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основа экспорта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входит в число крупнейших мировых поставщиков чая и срезанных цветов. Эти товары особенно востребованы на внешних рынках и формируют заметную часть экспортной выручки страны, поддерживая занятость в сельской местности.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экспортных культур, важны кофе, кукуруза, сахарный тростник, овощи и животноводческая продукция. Они обеспечивают внутренний рынок продовольствием и одновременно создают сырьё для переработки и торговли.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эффективно только там, где есть дороги, складские мощности и доступ к транспортным коридорам. Чем быстрее продукция попадает к центрам сортировки и портам, тем выше её конкурентоспособность.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напрямую связана с режимом осадков, качеством почв и возможностями орошения. Поэтому наиболее продуктивны районы с более прохладным и влажным климатом, прежде всего высокогорные территории.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Момбаса и выход к Индийскому океану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порт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Момбаса служит основными морскими воротами Кении. Через этот порт проходят экспортные поставки и импорт жизненно важных товаров, поэтому его работа напрямую влияет на внешнюю торговлю и снабжение страны.
</a:t>
            </a:r>
            <a:endParaRPr lang="en-US" sz="753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хозяйственной функции, Момбаса известна прибрежным положением и исторической застройкой. Контраст между старым городом, современной портовой зоной и береговой линией подчёркивает её особое место в стране.
</a:t>
            </a:r>
            <a:endParaRPr lang="en-US" sz="762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регионом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обслуживает не только Кению, но и соседние государства без выхода к морю. Благодаря этому Момбаса играет роль регионального транспортного узла и усиливает экономические связи Восточной Африки.
</a:t>
            </a:r>
            <a:endParaRPr lang="en-US" sz="7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экспортной продукции от фермы до порта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сельскохозяйственного экспорта Кении от высокогорных хозяйств через центры обработки и транспортные коридоры к морскому порту и внешним рынкам.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и молодая возрастная структура усиливают спрос на образование, здравоохранение, жильё и новые рабочие места, одновременно повышая нагрузку на города и инфраструктуру.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млн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проживает в Кении, и численность населения продолжает быстро расти.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Population total — Kenya, 2023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трудоспособного населения создаёт потенциал для роста экономики, если страна сможет обеспечить качественное образование и достаточное число рабочих мест для молодых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типична для молодой быстрорастущей страны: нагрузка на социальную сферу высока, но демографический ресурс остаётся значительным.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Population ages 0-14, 15-64 and 65+ (% of total), Kenya,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языковое разнообразие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Кикуйю, луо и лухья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этнические общности формируют основу культурной мозаики страны. Их традиции, хозяйственный опыт и историческая память заметно влияют на общественную жизнь и местную идентичность.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Суахили и английский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 помогают преодолевать этнические различия и обеспечивают общение в образовании, государственном управлении и бизнесе. Это важный инструмент национальной интеграции.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отражается в политической конкуренции, распределении влияния и региональных интересах. Поэтому межэтнический баланс и общие правила особенно важны для устойчивости государства.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
</a:t>
            </a:r>
            <a:pPr algn="l" indent="0" marL="0">
              <a:lnSpc>
                <a:spcPct val="9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делает Кению узнаваемой в музыке, одежде, ремёслах и праздниках. Оно не разъединяет страну, а расширяет её культурный потенциал при наличии общих государственных институтов.
</a:t>
            </a:r>
            <a:endParaRPr lang="en-US" sz="12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Кении и их хозяйственные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страны выполняют разные, но взаимосвязанные экономические роли и концентрируют население в ключевых узлах транспорта, управления и 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распределены по функциям, а не по размеру одинаково: столица, порт и региональные центры образуют опорный каркас экономики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административно-хозяйственной структуре городов Кении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проблемы и вызовы развития
</a:t>
            </a:r>
            <a:endParaRPr lang="en-US" sz="2114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2038238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4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разрыв
</a:t>
            </a:r>
            <a:pPr algn="l" indent="0" marL="0">
              <a:lnSpc>
                <a:spcPct val="110046"/>
              </a:lnSpc>
              <a:buNone/>
            </a:pPr>
            <a:r>
              <a:rPr lang="en-US" sz="845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сосредоточена неравномерно: одни районы имеют дороги, энергетику и рынки сбыта, тогда как другие остаются слабо связаны с национальной инфраструктурой и инвестициями.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2301738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0046"/>
              </a:lnSpc>
              <a:buNone/>
            </a:pPr>
            <a:r>
              <a:rPr lang="en-US" sz="84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зонах нехватка воды ограничивает сельское хозяйство, повышает уязвимость населения и усложняет повседневную жизнь. В таких условиях особенно важны орошение и рациональное водопользование.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390440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безработица
</a:t>
            </a:r>
            <a:pPr algn="l" indent="0" marL="0">
              <a:lnSpc>
                <a:spcPct val="110046"/>
              </a:lnSpc>
              <a:buNone/>
            </a:pPr>
            <a:r>
              <a:rPr lang="en-US" sz="84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создаёт большое число молодых людей, которым трудно сразу найти работу. Это усиливает конкуренцию на рынке труда и повышает потребность в профессиональном обучении.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550705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2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pPr algn="l" indent="0" marL="0">
              <a:lnSpc>
                <a:spcPct val="110046"/>
              </a:lnSpc>
              <a:buNone/>
            </a:pPr>
            <a:r>
              <a:rPr lang="en-US" sz="922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Найроби, Момбаса и другие центры растут быстрее, чем успевает развиваться инфраструктура. Отсюда возникают пробки, нехватка жилья, давление на школы и коммунальные службы.
</a:t>
            </a:r>
            <a:endParaRPr lang="en-US" sz="922" dirty="0"/>
          </a:p>
        </p:txBody>
      </p:sp>
      <p:sp>
        <p:nvSpPr>
          <p:cNvPr id="16" name="Text 6"/>
          <p:cNvSpPr txBox="1"/>
          <p:nvPr/>
        </p:nvSpPr>
        <p:spPr>
          <a:xfrm>
            <a:off x="7109700" y="2038289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колебания цен на экспортную продукцию делают экономику уязвимой. Для снижения рисков стране нужны дороги, энергетические мощности и более устойчивые механизмы поддержки регионов.
</a:t>
            </a:r>
            <a:endParaRPr lang="en-US" sz="9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Масаи-Мара часто становится первым образом Кении для путешественника: открытые равнины, миграции животных и редкая возможность увидеть саванну в её естественном ритме. Именно здесь сафари превращается не в экскурсию, а в наблюдение за живой природой. Этот опыт особенно ценен для школьного изучения экосистем.
</a:t>
            </a:r>
            <a:endParaRPr lang="en-US" sz="64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Масаи-Мара: символ африканской саванны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Амбосели знаменит видами на Килиманджаро и крупными стадами слонов, а Цаво поражает масштабом и разнообразием природных ландшафтов. Вместе эти парки показывают, насколько неоднородна природная среда Кении и как туризм связан с её сохранением.
</a:t>
            </a:r>
            <a:endParaRPr lang="en-US" sz="67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Амбосели и Цаво: разные ландшафты одной страны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Сафари-туризм приносит валюту, рабочие места и спрос на транспорт, гостиницы и местные услуги. Но его долгосрочная ценность зависит от охраны животных, контроля за нагрузкой на территории и бережного отношения к природным зонам.
</a:t>
            </a:r>
            <a:endParaRPr lang="en-US" sz="74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экономический ресурс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национальные парки и охрана природы
</a:t>
            </a:r>
            <a:endParaRPr lang="en-US" sz="24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Кения: природные возможности и перспективы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сочетает океанское побережье, высокогорья, рифтовую зону и засушливые районы, что создаёт сильные природные контрасты. При грамотной модернизации инфраструктуры и региональном выравнивании эти различия могут стать источником устойчивого роста.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2026-06-03T04:33:02Z</dcterms:created>
  <dcterms:modified xsi:type="dcterms:W3CDTF">2026-06-03T04:33:02Z</dcterms:modified>
</cp:coreProperties>
</file>