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история, путь и мировое влияние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 богатой историей и необычайным влиянием на мировое развитие.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политическое устройство Великобритании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Расположенная на островах, Великобритания объединяет Англию, Шотландию, Уэльс и Северную Ирландию и обладает парламентской конституционной монархией с большим историческим опытом.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британской нации: ключевые этапы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Кельтские племена — первые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Бритты и пикты — кельтские племена, населяющие острова до римского вторжения, оставившие множество культурных наследий и традиций.
</a:t>
            </a:r>
            <a:endParaRPr lang="en-US" sz="1280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влияние на инфраструктуру
</a:t>
            </a:r>
            <a:pPr algn="l" indent="0" marL="0">
              <a:lnSpc>
                <a:spcPct val="115000"/>
              </a:lnSpc>
              <a:buNone/>
            </a:pPr>
            <a:r>
              <a:rPr lang="en-US" sz="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построили дороги и укрепления, заложили основы городского плана, что значительно изменило хозяйственную и военную структуру региона.
</a:t>
            </a:r>
            <a:endParaRPr lang="en-US" sz="1280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Нормандское завоевание как поворотный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1066 году нормандцы сменили англосаксонскую элиту, внедрив новый порядок и язык, которые сильно повлияли на развитие английской государственности.
</a:t>
            </a:r>
            <a:endParaRPr lang="en-US" sz="10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государственность и борьба за власть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1154–1189: Реформы Генриха II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II укрепил королевскую власть и провёл судебные реформы, способствовавшие централизации государства.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1455–1471: Война Алой и Белой розы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Династический конфликт между домами Ланкастеров и Йорков за трон Англии завершился победой Тюдоров.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1485: Возникновение династии Тюдоров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VII положил начало династии, обеспечив политическую стабильность после длительных войн.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консолидации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центральной власти и создание основ современного государства, завершение феодальной раздробленности.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Елизаветинская эпоха: великие достижения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Мореплавание открывает мир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Франсис Дрейк совершил знаменитое кругосветное путешествие, а Ост-Индская компания стала первым символом глобальной торговли Англии.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Верховенство на море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испанской армадой в 1588 году укрепила Англию как главную морскую державу и заложила основу империи.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расцвет: Шекспир и 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произведений Уильяма Шекспира ознаменовало новый виток развития английской литературы и театра.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кризисы XVII века и рост парламентаризма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разрушила прежние устои, вызвав казнь монарха и кризис власти.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Кромвеля ознаменовало попытку республиканского управления без короля.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Реставрация 1660 года вернула монархию, но с ослабленной властью.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Славная революция 1688 года закрепила парламентскую систему с ограничениями для короля.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Соединённого Королевства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1707 год — объединение Англии и Шотландии официально создало Великобританию с единым парламентом.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союз стимулировал торговлю и военную мощь страны.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усилило национальную идентичность и патриотизм среди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экспансия и торговля XVIII века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торговых факторий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центры были созданы в Индии, Америке и Карибском регионе, став базой экономического роста.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 товары мира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Текстиль, чай и специи стали ключевыми товарами, распространявшими британское влияние и богатство.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и коммуникации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мировых морских торговых маршрутов стало фундаментом для промышленной революции и империи.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индустриализация в XIX веке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привела к значительным социальным преобразованиям и развитию инфраструктуры.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свидетельствует об индустриализации и модернизации общества.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статистические данные Великобритании, XIX век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рывок промышленной революции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Паровые машины Уатта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улучшенной паровой машины в 1776 году значительно повысило производительность заводов и транспорта.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фабричного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фабрики с массовым производством, что изменило экономику и социальный уклад городов.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железнодорожного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связали промышленные центры, обеспечивая быстрые перевозки товаров и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империя: масштабы и влияние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Империи на перевале веков
</a:t>
            </a:r>
            <a:pPr algn="l" indent="0" marL="0">
              <a:lnSpc>
                <a:spcPct val="115000"/>
              </a:lnSpc>
              <a:buNone/>
            </a:pPr>
            <a:r>
              <a:rPr lang="en-US" sz="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Британская империя стала крупнейшей в истории человечества, охватывая территории по всему миру от Канады до Австралии. Характерной чертой империи было объединение множества народов и культур под английским владычеством.
</a:t>
            </a:r>
            <a:endParaRPr lang="en-US" sz="994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культура как союзники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английского языка и традиций позволило Великобритании влиять на страны как в экономическом, так и в культурном плане. Эти элементы стали прочной основой для единства и взаимодействия в рамках империи.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управления и права в колониях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английской правовой системы и административных институтов в колониях обеспечило стабильность и порядок. Это способствовало развитию регионов и установлению долгосрочных связей между центром и колониями.
</a:t>
            </a:r>
            <a:endParaRPr lang="en-US" sz="10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могущество и глобальные связи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Королева морей: флот как опора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флот, насчитывавший сотни кораблей, обеспечивал контроль над ключевыми морскими путями. Он защищал торговые интересы страны и способствовал укреплению влияния в разных уголках мира.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Лондона и Ливерпуля — ворота в мир
</a:t>
            </a:r>
            <a:pPr algn="l" indent="0" marL="0">
              <a:lnSpc>
                <a:spcPct val="115000"/>
              </a:lnSpc>
              <a:buNone/>
            </a:pPr>
            <a:r>
              <a:rPr lang="en-US" sz="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 Ливерпуль стали центрами международной торговли, где сходились грузовые и пассажирские потоки. Эти порты были ядром экономической жизни и культурного обмена между колониями и метрополией.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и поддержание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связывали Великобританию с её дальними колониями, обеспечивая непрерывный поток товаров, новостей и людей. Такая сеть способствовала развитию международного сотрудничества и военному контролю.
</a:t>
            </a:r>
            <a:endParaRPr lang="en-US" sz="11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войны: испытания и единство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война: народ в мобилизации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мобилизовала около восьми миллионов солдат, что стало огромным ресурсом. Потери и испытания сплотили общество и вызвали переосмысление роли страны на мировой арене.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за выживание во Второй мировой войне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интенсивные бомбардировки и трудности, Британия устояла. Ее вклад в разгром нацизма был значительным, а внутреннее единство укрепилось в условиях войны.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рост международного престижа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в мировых конфликтах повысили статус страны в мире. Великобритания стала одним из ключевых участников послевоенного устройства, укрепляя свои дипломатические и политические позиции.
</a:t>
            </a:r>
            <a:endParaRPr lang="en-US" sz="10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Империи и формирование Содружества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078300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 год — независимость Индии и Пакистана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крупный шаг на пути к деколонизации. Эти страны получили самостоятельность, что задавало тон дальнейшим процессам распада империи.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29858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1950-1960-е — освобождение азиатских и африканских колоний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государств в Азии и Африке стали независимыми, усиливая международное движение за суверенитет и самоуправление.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1424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Содружества наций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бывшей империи в союз независимых государств, основанный на исторических связях и сотрудничестве.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32997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Содружество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более 50 стран, способствует культурному обмену и экономическому сотрудничеству на глобальном уровне.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науку и открытия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и законы физики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сформулировал основы механики и закон всемирного тяготения, которые изменили понимание мира. Его открытия легли в основу современной науки и техники.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и теория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Дарвина обосновала естественный отбор и изменчивость видов, что повлияло на биологию и мировоззрение общества.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Флеминг и пенициллин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пенициллина в 1928 году стало революцией в медицине, спасая миллионы жизней и открывая эру антибиотиков.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Демократические традиции и права человека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парламент Великобритании возник в XIII веке, заложив основы представительной власти и участия граждан в управлении страной.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верховенства закона стало гарантией равенства перед правом и основой справедливого правосудия для всех граждан.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хартия вольностей 1215 года ограничила права монарха и установила принципы закона, защиту свобод и собственности населения.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конституционализма обеспечила разделение властей и защиту основных прав человека, став примером для многих стран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Образование: традиции и современные подходы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Оксфорд и Кембридж, старейшие университеты, сохранили статус центров академической науки и воспитания лидеров общества.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государственная система обеспечивает почти полную грамотность среди молодежи, поддерживая широкий доступ к качественному образованию.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 инновациях и исследованиях способствует развитию новых технологий и подготовке специалистов для экономики будущего.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XXI века и инновационные сектора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— глобальный финансовый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лидирует в мировой финансовой индустрии, привлекая инвестиции и международные компании благодаря стабильной инфраструктуре и законодательству.
</a:t>
            </a:r>
            <a:endParaRPr lang="en-US" sz="1135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биотехнологий и медицины
</a:t>
            </a:r>
            <a:pPr algn="l" indent="0" marL="0">
              <a:lnSpc>
                <a:spcPct val="115000"/>
              </a:lnSpc>
              <a:buNone/>
            </a:pPr>
            <a:r>
              <a:rPr lang="en-US" sz="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биотехнологий активно растёт, внедряя инновации в лечение и диагностирование, что повышает качество жизни и продлевает её продолжительность.
</a:t>
            </a:r>
            <a:endParaRPr lang="en-US" sz="1187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«зелёных» 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инвестирует в экологически чистые отрасли, разрабатывая новые источники энергии и уменьшая влияние на окружающую среду.
</a:t>
            </a:r>
            <a:endParaRPr lang="en-US" sz="12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спорт и культура сегодня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— страсть и национальная гордость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объединяет миллионы поклонников, развивает талантливых спортсменов и поддерживает международные соревнования, укрепляя имидж страны.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наследие и 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группы и исполнители, такие как The Beatles, Queen и Adele, влияют на мировую музыкальную культуру, объединяя поколения слушателей.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традиции праздников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писатели, от Шекспира до Джоан Роулинг, оставили глубокий след в мировой литературе. Традиционные праздники, как День Гая Фокса, сохраняют уникальность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сегодня: уроки прошлого и взгляд в будущее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демонстрирует, как исторические уроки и культурное наследие формируют современность. Страна успешно сочетает традиции с инновациями, сохраняя свою идентичность и влияя на мир.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2026-05-10T23:29:31Z</dcterms:created>
  <dcterms:modified xsi:type="dcterms:W3CDTF">2026-05-10T23:29:31Z</dcterms:modified>
</cp:coreProperties>
</file>