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пространстве: основная идея и область применения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смещает каждую точку на один и тот же вектор без искажений.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стереометрии связывает пространственные чертежи с векторным языком и координатами. Простое преобразование помогает строить образы точек и многогранников и переходить от рисунка к аналитической записи.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параллельный перенос изучается в 10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пространстве задаётся вектором a. Для любой точки M её образом является точка M1, для которой выполняется равенство MM1 = a.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смещаются на один и тот же вектор, поэтому фигура после переноса остаётся равной исходной. Меняется только её положение в пространстве.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переходят в параллельные им прямые, а отрезки сохраняют длину и направление. Это делает перенос движением, не вызывающим деформаций.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определяет направление, длину и ориентированность смещения. На схеме удобно показывать точку M, вектор a и её образ M1, соединённые стрелкой одинаковой длины и направления.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подписи (начало вектора, конец вектора, равные параллельные отрезки) подчёркивают: перенос зависит только от выбранного вектора, а не от формы фигуры.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как правило смещения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 фигуры при переносе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алгоритм: один вектор задаёт одинаковое смещение каждой вершины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сохраняющиеся при параллельном переносе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отрезков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любыми двумя точками остаются теми же. Если два отрезка были равны, то после переноса они продолжают быть равными и параллельными.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площади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не изменяются, а площади плоских фигур сохраняются. Поэтому изображение переносится без «растягивания» или «сжатия».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параллельность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прямая переходит в прямую, причём она параллельна исходной. Аналогично сохраняется параллельность соответствующих рёбер и сторон.
</a:t>
            </a:r>
            <a:endParaRPr lang="en-US" sz="109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 тип движения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не разворачивается и не деформируется: её ориентация сохраняется. Поэтому параллельный перенос относят к движениям, а не к преобразованиям с изменением формы.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и взаимное расположение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пространственных фигур сохраняются объёмы. Относительное расположение элементов (например, граней относительно рёбер) также остаётся прежним.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курса по стереометрии (10 класс)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исходной точки и её образа отличаются на компоненты одного и того же вектора переноса.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 координатах сводится к сложению: каждой компоненте соответствует добавка из одноимённой компоненты вектора.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переноса в пространстве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нескольких выбранных точек на одном графике видно: разности координат M1−M постоянны и равны компонентам вектора переноса.
</a:t>
            </a:r>
            <a:endParaRPr lang="en-US" sz="113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(типовой график для демонстрации постоянства разностей координат)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одинаковая добавка применяется к каждой точке, фигура сохраняет геометрию и просто сдвигается в новое место.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координаты точки после переноса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параллельный перенос может переводить вершину в противоположную, если вектор совпадает с диагональным смещением между ними. Аналогично ребро переходит в равное параллельное ребро.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переноса в кубе и призме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грани куба также даёт равное и параллельное расположение: контуры и длины сторон не меняются, меняется лишь место на пространственной сетке. Это удобно проверять по параллельности рёбер.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призме перенос часто связывает нижнее основание с верхним, когда выбран вектор, равный боковому ребру. Тогда каждая точка одного основания переходит в соответствующую точку другого.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сохраняются равенство фигур и параллельность соответствующих элементов. Именно поэтому перенос помогает решать задачи на построение образов без деформаций.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переноса направлен вдоль оси Ox, меняется только координата x: y и z остаются прежними. При переносе вдоль Oy меняется только y, а вдоль Oz — только z.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показывают три взаимно перпендикулярные оси и три частных переноса, каждый затрагивает одну координату. Такой разбор помогает быстро проверять вычисления и строить образы точек.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вдоль координатных осей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выполнить перенос с вектором \(\vec a\), а затем — с вектором \(\vec b\), итоговое положение совпадает с одним переносом. Его вектор равен сумме \(\vec a+\vec b\).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двух переносов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координатном уровне это проявляется как последовательное прибавление компонент: сначала добавляются \(a,b,c\), затем \(\alpha,\beta,\gamma\). После двух шагов к точке добавляется сумма этих компонент.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проверять случай \(\vec a+\vec b=\vec 0\): фигура возвращается в исходное положение. Такое «замыкание» делает перенос удобным для расчётов и доказательств.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параллельный перенос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координат исходных точек к координатам образа с контролем сохранения геометрических свойств.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метрических характеристик позволяет решать задачи без «перестроения» фигуры, а меняющееся положение фиксируется только сдвигом в координатах.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преобразованиям в стереометрии (теоретическая схема, 2026).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подстановке получается иной тип геометрии или нарушается параллельность, значит, неверно применён вектор. Перенос действует одинаково на все точки.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 что изменяется при переносе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фигур после параллельного переноса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исходное уравнение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задана уравнением в координатной системе, например плоскость, сфера или прямая. Сначала фиксируют форму уравнения до переноса.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замену координат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аналитическом описании координаты заменяют с учётом вектора: к x, y, z прибавляются компоненты переноса. Тем самым отражается новое положение объекта.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Интерпретировать результат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уравнение описывает ту же фигуру того же типа, но смещённую в пространстве. Появляется новое положение относительно осей без изменения геометрической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632" y="1334925"/>
            <a:ext cx="3085585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типичных ошибок из школьной практики решения задач по преобразованиям (обобщение, 2026).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распространённые сбои с их причинами и правильно сформулировать требуемое действие.
</a:t>
            </a:r>
            <a:endParaRPr lang="en-US" sz="1231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неправильному применению вектора: он задаёт сдвиг всем точкам одинаково, а координаты изменяются по всем трём компонентам.
</a:t>
            </a:r>
            <a:endParaRPr lang="en-US" sz="99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перенос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окружающем 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одинаковые элементы повторяются как будто по шаблону. На бумаге или в дизайне это часто реализуется как последовательность сдвигов: форма сохраняется, меняется лишь положение рисунка в плоскости или объёме.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без «перекроя»
</a:t>
            </a:r>
            <a:endParaRPr lang="en-US" sz="1572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фасады и ритм
</a:t>
            </a:r>
            <a:endParaRPr lang="en-US" sz="1406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зданий нередко построены из повторяющихся модулей: окон, ниш, панелей. Чтобы получить единый ритм, используют переносы, добиваясь одинаковых размеров и взаимного расположения элементов без усложнения геометрии.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и «копирование с места»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одинаковые детали в сценах создают переносом: объект как целое перемещают на заданный вектор. Это экономит время и делает расчёт координат предсказуемым.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параллельного переноса формула особенно прямолинейна: координаты образа получаются прибавлением компонент вектора. Поэтому проверку решений обычно выполняют быстро.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сравнение свойств преобразований в школьной геометрии (2026).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механизм, меняющий положение без изменения ориентации, — перенос. Поворот и симметрия приводят к иным изменениям в структуре координат.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параллельного переноса, поворота и симметрии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По координатам точки \(M\) и её образа \(M_1\) требуется найти вектор переноса. Здесь важно вычесть компоненты так, чтобы результат совпал с одним универсальным сдвигом для всех точек.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Нужно построить образ многогранника: сначала сместить каждую вершину заданного тела одним и тем же вектором, затем соединить вершины в прежнем порядке. Решение проверяется равенством соответствующих рёбер и граней.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Часто требуется доказать параллельность соответствующих рёбер и граней после переноса. Тезис опирается на сохранение прямых, параллельных исходным, и на неизменность направлений соответствующих отрезков.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Ещё один тип заданий переводит описание в координатную модель: составить уравнения образа для плоскости или поверхности и затем сопоставить их с геометрическим чертежом. Это связывает аналитическую и наглядную стороны темы.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повышенной сложности по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8367" y="1336325"/>
            <a:ext cx="3357665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координатная запись преобразований (2026).
</a:t>
            </a:r>
            <a:endParaRPr lang="en-US" sz="963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 одном месте собраны координатная формула параллельного переноса и главный геометрический вывод, который используется при решении задач.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вычисленные координаты образа согласуются с одной парой «точка—образ» и сохраняется параллельность, перенос применён корректно и геометрически, и аналитически.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и ключевые следствия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— это «сдвиг без искажений»: итог темы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пространстве помогает описывать сдвиги через вектор и координаты, сохраняя форму и размеры. Он служит основой для построения образов точек и тел и подготавливает к более сложным преобразованиям в стереометрии.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2026-05-14T04:10:33Z</dcterms:created>
  <dcterms:modified xsi:type="dcterms:W3CDTF">2026-05-14T04:10:33Z</dcterms:modified>
</cp:coreProperties>
</file>