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Окислительно-восстановительные реакции превращают химическую энергию в электрический ток. Разберём ключевые понятия и свойства.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источники тока: как химическая энергия превращается в электрическую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 и аккумуляторы питают смартфоны, ноутбуки, наушники, часы, фотоаппараты, фонари, электросамокаты и медицинские устройства. Без автономного питания многие технологии просто не работали бы. Поэтому химические источники тока стали основой портативной электроники.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химические источники тока важны именно вам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гальванического элемента
</a:t>
            </a:r>
            <a:endParaRPr lang="en-US" sz="272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аноде протекает окисление: вещества отдают электроны. На катоде происходит восстановление: электроны «встраиваются» в реакции на поверхности электрода.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движутся по внешней цепи от анода к катоду, создавая электрический ток для потребителя. Ионы перемещаются через электролит, сохраняя электрическую нейтральность 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электрохимических потенциалов электродов формирует напряжение. Его называют ЭДС элемента, и именно она определяет «толчок» для тока внутри замкнутой цепи.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83486"/>
            <a:ext cx="3377400" cy="168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химических источников тока и их свойства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элементы удобны для разового использования, а какие — экономичнее при многократных циклах.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элементы удобны, когда нужна простота и разовое питание. Аккумуляторы выгоднее при частом циклировании и планируемом обслуживании.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сравнение характеристик типов источников тока.
</a:t>
            </a:r>
            <a:endParaRPr lang="en-US" sz="7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батарейки на примере цилиндрического элемента
</a:t>
            </a:r>
            <a:endParaRPr lang="en-US" sz="206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внутри цилиндрической «таблетки»
</a:t>
            </a:r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Цилиндрический элемент включает металлический корпус, анодный материал, катодную смесь, электролит, сепаратор и токосъемники. Сепаратор отделяет электроды, чтобы предотвратить короткое замыкание, но позволяет ионам проходить.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внутренние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Слоистая компоновка делает элемент компактным и обеспечивает стабильный контакт компонентов. На схеме полезно показать: электроны во внешней цепи идут от анода к катоду, а ионы перемещаются через электролит внутри.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3,6–3,7 В
</a:t>
            </a:r>
            <a:endParaRPr lang="en-US" sz="9402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одного литий-ионного элемента это типичный диапазон напряжения в работе, поэтому его часто выбирают для портативных устройств.
</a:t>
            </a:r>
            <a:endParaRPr lang="en-US" sz="1633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цепи напряжение меньше ЭДС из‑за внутреннего сопротивления, а ёмкость задаёт, сколько заряда источник сможет отдать.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материалы по литий-ионным элементам (типичные значения номинального напряжения).
</a:t>
            </a:r>
            <a:endParaRPr lang="en-US" sz="6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источника при разряде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химий «профиль» напряжения различается, поэтому по измеренному напряжению можно косвенно оценивать степень разряда устройства.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щелочных элементах дольше сохраняется относительно ровное напряжение, затем оно заметно падает. У литий-ионных платформ участок стабильности обычно дольше, а спад ближе к финалу разряда резче.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зависимости из учебных материалов по разрядным характеристикам щелочных и литий-ионных источников тока.
</a:t>
            </a:r>
            <a:endParaRPr lang="en-US" sz="5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развития химических источников тока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1800 год — вольтов столб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Алессандро Вольта создал первый вольтов столб: практический и относительно стабильный способ получения электрического тока из химических процессов.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элементы Даниэля и Лекланше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элементы, ставшие важными шагами к «батарейной» электрохимии. Они сделали автономное питание более удобным и доступным.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 — свинцово-кислотные аккумуляторы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дала возможность многократной перезарядки, что резко расширило область применения: от транспорта до стационарного резервного питания.
</a:t>
            </a:r>
            <a:endParaRPr lang="en-US" sz="878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никелевые системы и литий-ионные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широко использоваться никель-кадмиевые, никель-металлгидридные и затем литий-ионные аккумуляторы — с акцентом на ресурс и энергоёмкость.
</a:t>
            </a:r>
            <a:endParaRPr lang="en-US" sz="9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аккумулятор работает при разрядке и зарядке
</a:t>
            </a:r>
            <a:endParaRPr lang="en-US" sz="2382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стадии — разряд и заряд — протекают как взаимно обратные процессы.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44" y="1648250"/>
            <a:ext cx="932513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Литий-ионные аккумуляторы как современный стандарт
</a:t>
            </a:r>
            <a:endParaRPr lang="en-US" sz="2432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удельная энергия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той же массе литий-ионные системы обычно запасают больше энергии, чем более старые технологии. Благодаря этому они стали основой для смартфонов, ноутбуков и другой портативной техники.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со временем и циклами
</a:t>
            </a:r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Электроды постепенно стареют: растёт внутреннее сопротивление, меняются характеристики, уменьшается полезная ёмкость. Режим зарядки и температура заметно влияют на срок службы.
</a:t>
            </a:r>
            <a:endParaRPr lang="en-US" sz="884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Номинальное напряжение для портативной электроники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номинальное напряжение одного элемента порядка 3,6–3,7 В. Такое значение хорошо «ложится» на схемы питания множества мобильных устройств.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 безопасности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режимы связаны с перегревом и перезарядом. Поэтому литий-ионным системам необходимы датчики, электронная защита и соблюдение правил эксплуатации.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и небольшой вес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Литий-ионные элементы обеспечивают нужные параметры при умеренных габаритах. Это упрощает проектирование устройств, где важны и пространство, и удобство пользователя.
</a:t>
            </a:r>
            <a:endParaRPr lang="en-US" sz="8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Портативная электроника: когда питание должно быть «рядом»
</a:t>
            </a:r>
            <a:pPr algn="ctr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Смартфон, планшет, ноутбук и беспроводные наушники работают благодаря автономной электрической энергии химического источника тока. Важно, чтобы батарея сохраняла напряжение во время разряда и выдерживала множество циклов. Поэтому при выборе смотрят на ресурс и емкость, а не только на «сколько держит» в моменте.
</a:t>
            </a:r>
            <a:endParaRPr lang="en-US" sz="816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электромобиль: ставка на сочетание мощности и запаса энергии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электромобилях аккумуляторные системы обеспечивают как длительное движение, так и резкие разгоны. Для этого требуются контролируемые режимы разряда и заряда, а также защита от перегрева. Выбор делают по балансу удельной энергии, мощности и надежности на всем рабочем диапазоне температур.
</a:t>
            </a:r>
            <a:endParaRPr lang="en-US" sz="73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мастерская: фонари, электроприборы и резервное 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Фонари, электроинструменты и домашние аккумуляторные блоки часто работают в условиях редкого, но требовательного включения. Поэтому ценятся устойчивость к простоям и понятное поведение при частичных разрядах. Для резервного питания особенно значимы предсказуемость работы и безопасность при длительном хранении.
</a:t>
            </a:r>
            <a:endParaRPr lang="en-US" sz="73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аккумуляторы и батарейки
</a:t>
            </a:r>
            <a:endParaRPr lang="en-US" sz="2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821" y="1685950"/>
            <a:ext cx="2015757" cy="2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параметров источников тока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соотнести требования устройства с подходящим типом источника тока. Выбор всегда компромисс: чем сильнее в одном параметре, тем часто приходится уступать в другом.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«лучшего» источника не существует: для смартфона важна энергоемкость, для инструмента — мощность, а для транспорта и резервирования — ресурс и управляемость режимов.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характеристик источников тока (без привязки к конкретным числам по типам батарей).
</a:t>
            </a:r>
            <a:endParaRPr lang="en-US" sz="5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Свинцово-кислотные аккумуляторы: преимущества и ограничения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Свинцово-кислотные аккумуляторы — одна из самых отработанных и недорогих технологий хранения энергии. Они способны отдавать высокую мощность, поэтому традиционно применяются в автомобильных стартерных системах и резервном питании.
</a:t>
            </a:r>
            <a:endParaRPr lang="en-US" sz="943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практичности технология ограничена по «легкости»: аккумулятор получается заметно тяжелее, чем современные литиевые варианты. Из-за этого он менее удобен там, где важны масса и компактность устройства.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ограничение связано с удельной энергией: на единицу массы запас энергии обычно ниже, чем у более новых классов аккумуляторов. Поэтому при одинаковом желаемом времени работы решения приходится выбирать с учетом габаритов.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чувствительна к глубокому разряду: если систематически «вынимать» большую часть заряда, ресурс сокращается. Это требует правильной схемы эксплуатации и контроля состояния, чтобы батарея служила дольше.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удельной энергии разных технологий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массе литий-ионные системы обычно позволяют запасать больше энергии, поэтому их выбирают там, где важны мобильность и продолжительность работы без подзарядки.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объясняет рыночное доминирование литий-ионных аккумуляторов в переносной электронике: они лучше «упаковывают» энергию в габариты и вес.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с условными относительными значениями; точные удельные энергии зависят от конкретной конструкции и состава.
</a:t>
            </a:r>
            <a:endParaRPr lang="en-US" sz="5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49275"/>
            <a:ext cx="609300" cy="541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неправильной эксплуатации источников тока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 и возгорание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источник работает при недопустимом нагреве или закрыт без теплоотвода, химические процессы могут ускориться. Это повышает риск повреждения и возгорания, особенно у чувствительных литиевых систем.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замыкание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«проверить» элемент, использовать поврежденные контакты или допустить замыкание проводов приводят к резкому росту тока. Итогом становится потеря емкости, нагрев и выход из строя.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повреждение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Удары, деформация корпуса и повреждение сепаратора ухудшают внутреннюю структуру и делают реакцию менее управляемой. Чем сильнее нарушение, тем выше вероятность аварийного сценария при дальнейшей зарядке.
</a:t>
            </a:r>
            <a:endParaRPr lang="en-US" sz="661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Протечка и перезаряд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Протечка электролита ухудшает работу и может вызвать коррозию. Перезаряд ускоряет деградацию и повышает риски. Поэтому важны контроллеры заряда, термозащита и корректное хранение.
</a:t>
            </a:r>
            <a:endParaRPr lang="en-US" sz="7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переработка батареек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Использованные батарейки и аккумуляторы содержат металлы и электролиты, которые нельзя выбрасывать вместе с бытовым мусором. Неправильная утилизация ведет к загрязнению почв и воды, потому что вредные компоненты попадают в окружающую среду.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уменьшает экологический ущерб и возвращает материалы в производство. Ценность вторсырья — в возвращении металлов вроде цинка, никеля, кобальта и свинца, а также в снижении объема отходов на полигонах при правильной сортировке.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химического источника тока
</a:t>
            </a:r>
            <a:endParaRPr lang="en-US" sz="259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путь от сырья до переработки: оценка экологической «цены» на каждом шаге.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технологий хранения энергии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цели разработок — повышение безопасности, увеличение ресурса и снижение стоимости. Отдельная задача — уменьшить зависимость от дефицитных металлов, прежде всего кобальта и никеля, чтобы цепочки поставок оставались стабильными.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ведутся в сторону твердотельных аккумуляторов и натрий-ионных систем, а также совершенствования литий-железо-фосфатных технологий. Это позволяет добиваться более предсказуемого поведения и повышать устойчивость при эксплуатации.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особенно значимы для транспорта, энергетики и массовой бытовой электроники. Улучшения в химии и конструкции напрямую влияют на ресурс, риск перегрева и удобство зарядки в реальных сценариях.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ресурса разных аккумуляторных технологий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типе батареи ресурс заметно меняется: на него влияют глубина разряда и температура, поэтому одинаковые устройства могут «жить» по-разному.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тренд: современные литиевые системы при правильном режиме обычно выдерживают больше циклов. Однако итог всегда зависит от условий зарядки и эксплуатации.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с условными относительными значениями; точные показатели зависят от модели, режима и условий работы (температура, глубина разряда).
</a:t>
            </a:r>
            <a:endParaRPr lang="en-US" sz="5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источники тока превращают химическую энергию в электрическую за счет окислительно-восстановительных реакций. Оптимальный выбор определяется напряжением, емкостью, ресурсом, безопасностью и стоимостью, а будущее — за более энергоемкими и экологичными решениями.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источника тока — это про задачи, а не про размер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2026-05-13T13:37:26Z</dcterms:created>
  <dcterms:modified xsi:type="dcterms:W3CDTF">2026-05-13T13:37:26Z</dcterms:modified>
</cp:coreProperties>
</file>