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знаем о Москве?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Москве: история, символы, транспорт, парки и детские открытия.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сердце России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стоит в центре европейской части России, на реке Москве. Это древний и очень важный город: здесь работают государственные учреждения, учатся дети, ходят поезда и хранятся знаменитые музеи и театры.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росла Москва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1147 год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Москву упомянули в 1147 году. Тогда это был небольшой город-крепость, который умел защищать людей и свои стены.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Москва становилась больше, богаче и красивее. Появлялись улицы, площади, храмы и новые районы, а город превращался в центр страны.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Москва — огромный современный город. Но рядом с новыми домами всё ещё можно увидеть старинные места и услышать древние названия.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Кремль и Красная площадь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06400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Кремль — древняя крепость и один из самых узнаваемых символов России. Его стены и башни напоминают о долгой истории города.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8406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площадь находится рядом с Кремлём и считается самым знаменитым местом Москвы. Сюда приходят гости города, чтобы увидеть его лицо.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74964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легко узнать Спасскую башню, собор Василия Блаженного и Исторический музей. Эти здания часто встречаются на фотографиях и открытках.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092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знают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места узнают люди во многих странах. Они помогают сразу понять: перед нами Москва, красивый и очень важный город.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2735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680" y="3524908"/>
            <a:ext cx="426563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1782" y="3546299"/>
            <a:ext cx="719700" cy="639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Москва и городские мосты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Москва проходит через весь город и делает его особенно красивым. На её берегах приятно гулять, смотреть на воду и делать большие шаги навстречу приключениям.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через реку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реку построены мосты, по которым едут машины и идут пешеходы. Они соединяют разные части города и помогают москвичам быстро добираться куда нужно.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набережных любят гулять семьи, школьники и туристы. Здесь можно дышать свежим воздухом, наблюдать за рекой и просто отдыхать после шумного дня.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кораблики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 реке ходят прогулочные кораблики. Поездка по воде помогает увидеть Москву с другого ракурса и сделать обычный день немного праздничным.
</a:t>
            </a:r>
            <a:endParaRPr lang="en-US" sz="7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Открылось в 1935 году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Московское метро начало работать в 1935 году. Оно стало быстрым помощником для большого города, где людям нужно много и часто ездить.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станций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метро уже больше 270 станций. Это значит, что многие районы удобно связаны между собой, а поездка на учёбу или домой занимает меньше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станции похожи на подземные дворцы. На них можно увидеть мозаики, скульптуры и люстры, поэтому поездка в метро бывает не только быстрой, но и очень интересной.
</a:t>
            </a:r>
            <a:endParaRPr lang="en-US" sz="9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места для отдыха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020900" y="990800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московских парках есть дорожки, детские площадки и открытые пространства для игр. Здесь можно бегать, кататься, гулять с семьёй и не скучать ни минуты.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020900" y="1769572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Горького, Сокольники, ВДНХ, Зарядье и Лосиный Остров знают многие жители и гости города. Каждый из них по-своему интересен и красив.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1020900" y="25483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парках можно не только отдыхать, но и узнавать новое. Там бывают музеи, аттракционы, выставки и места, где интересно проводить целый день.
</a:t>
            </a:r>
            <a:endParaRPr lang="en-US" sz="938" dirty="0"/>
          </a:p>
        </p:txBody>
      </p:sp>
      <p:sp>
        <p:nvSpPr>
          <p:cNvPr id="14" name="Text 5"/>
          <p:cNvSpPr txBox="1"/>
          <p:nvPr/>
        </p:nvSpPr>
        <p:spPr>
          <a:xfrm>
            <a:off x="1020900" y="3327085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развлечения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некоторых парках открываются катки. Тогда Москва становится ещё веселее: на льду катаются дети, а вокруг сверкают огни.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1020900" y="41058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на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помогают городу дышать легче. В них приятно слушать птиц, смотреть на деревья и делать паузу от городского шума.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6079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Музеи, театры и зоопарк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знаменит своими спектаклями и музыкой. Это одно из самых известных культурных мест Москвы, куда приходят люди, чтобы увидеть настоящее искусство.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Третьяковской галерее хранятся известные картины русских художников. Здесь можно увидеть, как искусство рассказывает о жизни, природе и людях.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музей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музей знакомит посетителей с произведениями искусства из разных стран и эпох. Он помогает понять, как много интересного хранит история.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зоопарк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зоопарке живут разные животные, за которыми интересно наблюдать. Это место особенно любят дети, потому что здесь всегда есть новые открытия.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город учёбы и науки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097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вузы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много школ, университетов и других учебных заведений. Здесь можно учиться, пробовать себя в разных предметах и находить любимое дело.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0550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университет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находится Московский государственный университет, а также другие знаменитые вузы. Они помогают молодым людям получать знания и готовиться к профессиям будущего.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12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профессий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работают учёные, врачи, инженеры и учителя. Их труд помогает городу развиваться, а детям — мечтать, кем они станут, когда вырастут.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большого города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2259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 и трамваи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Москве ездят автобусы и трамваи. Они помогают людям добираться до школы, работы и дома, даже когда нужно проехать через несколько районов.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27882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 — современный и удобный городской транспорт. Они помогают делать поездки тише и приятнее, а город — более современным.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50289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 МЦК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 поезда МЦК быстро соединяют разные части Москвы. Это особенно важно в большом городе, где все куда-то спешат.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72721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Вокзалы и аэропорты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есть большие вокзалы и аэропорты. Через них люди уезжают в другие города и страны, а гости приезжают познакомиться со столицей.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395146" y="980375"/>
            <a:ext cx="164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и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помогает городу жить без лишней суеты. Чем лучше он работает, тем легче всем успевать на занятия, встречи и домой.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41007"/>
            <a:ext cx="1646100" cy="1343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0" y="1241007"/>
            <a:ext cx="1646100" cy="1343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0" y="1253379"/>
            <a:ext cx="1646100" cy="1343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725" y="1253368"/>
            <a:ext cx="1646100" cy="1343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разные времена года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21325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город огней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Москва особенно нарядная. На улицах загораются огни, появляются ёлки, а площади и парки словно надевают праздничные шапки из снега. Вечером город кажется сказочным: окна светятся, а дети любуются украшениями и спешат кататься с горок.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2881987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в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Москва меняется на глазах. На деревьях распускаются почки, появляются первые цветы, а воздух становится мягче и теплее. Люди выходят гулять в скверы и на бульвары, чтобы встретить город после долгой зимы.
</a:t>
            </a:r>
            <a:endParaRPr lang="en-US" sz="925" dirty="0"/>
          </a:p>
        </p:txBody>
      </p:sp>
      <p:sp>
        <p:nvSpPr>
          <p:cNvPr id="12" name="Text 4"/>
          <p:cNvSpPr txBox="1"/>
          <p:nvPr/>
        </p:nvSpPr>
        <p:spPr>
          <a:xfrm>
            <a:off x="5014849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у фонтанов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Москве шумят фонтаны и зелёные кроны деревьев дают тень. Семьи гуляют по аллеям, дети играют на площадках, а по набережным приятно идти даже в жаркий день. Город становится светлым, живым и очень дружелюбным.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7152674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золотых красках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Москва особенно красива в жёлтых и красных тонах. Листья покрывают дорожки, а парки и бульвары выглядят как большая картина. В такой день хочется долго идти по городу и собирать самые красивые осенние впечатления.
</a:t>
            </a:r>
            <a:endParaRPr lang="en-US" sz="8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733" y="1805977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931" y="1805973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092" y="352491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62293"/>
            <a:ext cx="724450" cy="579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3634" y="2658397"/>
            <a:ext cx="682500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городские события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Москва отмечает свой праздник концертами, гуляньями и салютами. На улицах много людей, а центр города украшают флагами, светом и сценами для выступлений.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город превращается в большую праздничную площадку. На площадях ставят ёлки, открывают ярмарки и ледовые катки, а в витринах и на фасадах появляются огни и украшения.
</a:t>
            </a:r>
            <a:endParaRPr lang="en-US" sz="751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праздники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спортивных мероприятиях люди болеют за команды, участвуют в забегах и пробуют новые игры. Для детей это хороший пример движения, силы и дружбы.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ярмарки радуют сладостями, сувенирами и весёлыми представлениями. Здесь можно посмотреть на ремёсла, попробовать угощения и провести время вместе с близкими.
</a:t>
            </a:r>
            <a:endParaRPr lang="en-US" sz="741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 концерты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осенью в Москве проходят фестивали, где звучит музыка, работают мастер-классы и выступают артисты. Такие события собирают семьи, школьников и туристов.
</a:t>
            </a:r>
            <a:endParaRPr lang="en-US" sz="7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любят дети в Москве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020900" y="990800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и цирк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нравится наблюдать за животными в зоопарке и смотреть яркие выступления в цирке. Такие места дарят радость, удивление и много поводов для вопросов.
</a:t>
            </a:r>
            <a:endParaRPr lang="en-US" sz="906" dirty="0"/>
          </a:p>
        </p:txBody>
      </p:sp>
      <p:sp>
        <p:nvSpPr>
          <p:cNvPr id="12" name="Text 3"/>
          <p:cNvSpPr txBox="1"/>
          <p:nvPr/>
        </p:nvSpPr>
        <p:spPr>
          <a:xfrm>
            <a:off x="1020900" y="1769572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Площадки и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парках есть качели, горки и дорожки для игр. Здесь удобно бегать, кататься на самокате и встречаться с друзьями после школы.
</a:t>
            </a:r>
            <a:endParaRPr lang="en-US" sz="955" dirty="0"/>
          </a:p>
        </p:txBody>
      </p:sp>
      <p:sp>
        <p:nvSpPr>
          <p:cNvPr id="13" name="Text 4"/>
          <p:cNvSpPr txBox="1"/>
          <p:nvPr/>
        </p:nvSpPr>
        <p:spPr>
          <a:xfrm>
            <a:off x="1020900" y="25483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Катки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приходит зима, в Москве открываются катки. Дети учатся стоять на коньках, смеются и скользят по льду, как маленькие путешественники на гладкой дорожке.
</a:t>
            </a:r>
            <a:endParaRPr lang="en-US" sz="906" dirty="0"/>
          </a:p>
        </p:txBody>
      </p:sp>
      <p:sp>
        <p:nvSpPr>
          <p:cNvPr id="14" name="Text 5"/>
          <p:cNvSpPr txBox="1"/>
          <p:nvPr/>
        </p:nvSpPr>
        <p:spPr>
          <a:xfrm>
            <a:off x="1020900" y="3327085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без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можно увидеть старинные вещи, картины и интересные макеты. Многие детские программы помогают узнавать новое легко, будто играешь и одновременно учишься.
</a:t>
            </a:r>
            <a:endParaRPr lang="en-US" sz="906" dirty="0"/>
          </a:p>
        </p:txBody>
      </p:sp>
      <p:sp>
        <p:nvSpPr>
          <p:cNvPr id="15" name="Text 6"/>
          <p:cNvSpPr txBox="1"/>
          <p:nvPr/>
        </p:nvSpPr>
        <p:spPr>
          <a:xfrm>
            <a:off x="1020900" y="4105834"/>
            <a:ext cx="2531700" cy="7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библиотеки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ходят в кружки, спортивные секции и библиотеки. Там можно читать, мастерить, тренироваться и находить занятия по своему любимому делу.
</a:t>
            </a:r>
            <a:endParaRPr lang="en-US" sz="9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Москва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состоит из связанных между собой частей, и каждая из них помогает Москве жить, учиться, отдыхать и двигаться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 новое рядом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Москвы сохранились древние храмы, старинные улицы и здания, которые напоминают о первых страницах истории города. Они помогают увидеть, какой Москва была много веков назад.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историческими местами стоят высотные дома, офисы и новые кварталы. Город не замирает, а продолжает расти, чтобы в нём было удобно жить и работать.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без паузы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соседство старого и нового делает Москву особенной. Здесь можно сначала увидеть древнюю башню, а потом — современную улицу с огнями, магазинами и быстрым транспортом.
</a:t>
            </a:r>
            <a:endParaRPr lang="en-US" sz="9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13+ млн
</a:t>
            </a:r>
            <a:endParaRPr lang="en-US" sz="6162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Москву очень крупным и очень занятным городом, где каждый день важно всё успевать и всё хорошо организовывать.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демографические оценки Росстата и данные о численности населения Москвы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 столице, поэтому ей нужны новые школы, дороги и станции метро.
</a:t>
            </a:r>
            <a:endParaRPr lang="en-US" sz="18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книгах, мультфильмах и песнях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 страницах книг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Москва часто становится местом важных встреч, прогулок и приключений. Писатели показывают её по-разному: торжественной, шумной, доброй и немного загадочной. По описанию легко представить Кремль, улицы и мосты, как будто смотришь на город из окна.
</a:t>
            </a:r>
            <a:endParaRPr lang="en-US" sz="765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кадре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фильмах и мультфильмах Москва узнаётся с первого взгляда. На экране появляются знакомые башни, широкие проспекты, метро и яркие огни. Такие образы помогают даже тем, кто ещё не был в столице, почувствовать её живой характер.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столице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Москва звучит как большой и любимый город. Музыка передаёт её настроение: праздничное, сильное и немного мечтательное. Когда слышишь такие песни, легко представить вечерние улицы и свет в окнах домов.
</a:t>
            </a:r>
            <a:endParaRPr lang="en-US" sz="8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Москве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время для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живёт по своему часовому поясу, как и многие другие города России. Это помогает людям планировать поездки, уроки, встречи и работу без лишней путаницы.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есть дороги, которые образуют кольца и помогают распределять движение. Благодаря им машины могут ехать удобнее, а большой город не превращается в одну длинную пробку.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площади и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много просторных площадей и улиц с необычными названиями. Некоторые из них напоминают о старинной истории, а другие звучат совсем современно и интересно.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крупнейших столиц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входит в число крупнейших европейских столиц. Она сочетает древние памятники, новые кварталы, праздничные площади и зелёные парки, поэтому выглядит очень разнообразно.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важна для всей страны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097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для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работают государственные учреждения, где принимают важные решения для всей страны. Отсюда многие новости и правила расходятся по регионам, как круги по воде.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0550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науки и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крупные компании, университеты, музеи, театры и научные центры. Москва помогает развиваться знаниям, искусству и новым идеям, которыми пользуется вся Россия.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125" y="1196613"/>
            <a:ext cx="23229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регионами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соединяет разные части страны дорогами, поездами, транспортом и связью. Благодаря этому люди, книги, товары и новости быстрее добираются туда, где они нужны.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— город прошлого, настоящего и будущего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умеет удивлять: здесь рядом живут история, движение и новые идеи. Она хранит память о прошлом, радует сегодня и смело растёт навстречу будущему.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2026-05-25T17:48:47Z</dcterms:created>
  <dcterms:modified xsi:type="dcterms:W3CDTF">2026-05-25T17:48:47Z</dcterms:modified>
</cp:coreProperties>
</file>