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косинус, тангенс: зачем они нужны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измеряет недоступное и объясняет формы.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в жизни и в школе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функции возникли из практических измерений и помогают находить стороны, углы и закономерности на графиках.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прямоугольный треугольник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4" y="1794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всегда имеет один угол 90°. Остальные два угла острые, а одна сторона, лежащая напротив прямого угла, называется гипотенузой.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80011" y="292220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катета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выбранного острого угла один катет находится рядом с ним, а другой — напротив него. Так легче сравнивать стороны и строить отношения между ними.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11" y="405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эти три стороны определяют синус, косинус и тангенс. Поэтому треугольник становится удобной моделью для измерений и вычислений.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100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Синус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угла находят как отношение противолежащего катета к гипотенузе. Это показывает, какую часть самой длинной стороны составляет высота треугольника.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94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Косинус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угла — это отношение прилежащего катета к гипотенузе. Он помогает понять, насколько сторона «смотрит» вдоль выбранного угла.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151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Тангенс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угла равен отношению противолежащего катета к прилежащему катету. Эта функция особенно удобна, когда известны два катета.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sin, cos и tan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наглядных примера углов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30°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угла 30° противолежащий катет вдвое меньше гипотенузы. Это один из самых удобных случаев, потому что соотношение сторон легко запомнить и проверить.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45°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угле 45° оба катета равны. Такой треугольник помогает быстро увидеть, как одинаковые стороны влияют на значения функций.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60°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60° даёт другое соотношение сторон, но правила остаются теми же. Важно не запоминать только числа, а понимать сам смысл отношений.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85650" y="1774375"/>
            <a:ext cx="252900" cy="25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единичную окружность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53475"/>
            <a:ext cx="299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единичной окружности показывает сразу две координаты: x соответствует cos, а y соответствует sin. Поэтому угол можно связать с положением точки.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20950" y="2353475"/>
            <a:ext cx="299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 четвертях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четвертям сразу видно знаки функций: в разных частях окружности координаты меняют знак. Это помогает быстро проверять ответ без длинных вычислений.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график функции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горизонтали на графике откладывают угол, а по вертикали — значение функции. Так можно увидеть, как синус или косинус меняется при движении по окружности.
</a:t>
            </a:r>
            <a:endParaRPr lang="en-US" sz="986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показывают точки, где значение функции равно 0. Для sin и cos они помогают быстро находить важные углы без полного построения таблицы.
</a:t>
            </a:r>
            <a:endParaRPr lang="en-US" sz="986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Пики и впадины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Максимумы и минимумы показывают, где функция достигает 1 или -1. Эти точки сразу выделяют вершины волны и делают график понятнее.
</a:t>
            </a:r>
            <a:endParaRPr lang="en-US" sz="986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видеть повторение формы, легче понять период и сдвиг графика. Это особенно полезно при сравнении sin и cos.
</a:t>
            </a:r>
            <a:endParaRPr lang="en-US" sz="10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синуса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синус плавно меняется без скачков и симметрично проходит через ноль.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повторяется через полный оборот и остаётся в пределах от -1 до 1.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синуса для углов 0°–360°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косинуса и фазовый сдвиг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имеет ту же волну, но начинает движение с максимума, поэтому график смещён относительно синуса.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совпадает с синусом, но начало сдвинуто на четверть периода.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косинуса для углов 0°–360°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волны могут начинаться в разных точках, поэтому пики и нули у sin и cos не совпадают.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тригонометрия, связь синуса и косинуса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¼ периода
</a:t>
            </a:r>
            <a:endParaRPr lang="en-US" sz="649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соответствует сдвигу между графиками синуса и косинуса.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тангенса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тангенса удобно видеть, как функция резко меняется рядом с углами, где косинус обращается в ноль.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повторяется через 180° и быстро уходит вверх или вниз возле точек разрыва.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табличные значения тангенса и его периодичность.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разрыва в пределах одного периода показывают, где деление на ноль делает функцию невычислимой.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tan = sin / cos в школьной тригонометрии.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разрыва особенно заметны при 90° и 270°.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четверти плоскости помогают быстро определить знак sin, cos и tan без лишних вычислений.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знаков тригонометрических функций по четвертям.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 достаточно, чтобы заранее проверить знак ответа.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по четвертям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четверти знаки тригонометрических функций меняются по строгому правилу.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позволяет быстро проверить знак результата и избежать ошибок при решении задач.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знаков sin, cos и tan по четвертям.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000" y="1157375"/>
            <a:ext cx="70720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ключевых углов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для основных углов помогают считать без калькулятора и узнавать типовые ответы в задачах.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пять углов — база для проверки вычислений и упрощения многих школьных задач.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таблица значений тригонометрических функций для основных углов.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связывает три функции и позволяет находить tan через уже известные значения sin и cos.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Тождество tan α = sin α / cos α.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объединяет вычисления в одну проверку.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высоту по углу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через прямоугольный треугольник и отношение сторон.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угол по сторонам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отношению сторон сначала находят тангенс, затем определяют угол по таблице или калькулятору.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типичные ошибки чаще всего мешают получить верный ответ в задачах на тригонометрию.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синуса, косинуса и тангенса в школе.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стоит проверять перед сдачей решения.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 и тангенс помогают переводить геометрию в числа и обратно. Если помнить отношения сторон, знаки по четвертям и таблицу углов, задачи становятся заметно проще.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2026-07-27T06:26:31Z</dcterms:created>
  <dcterms:modified xsi:type="dcterms:W3CDTF">2026-07-27T06:26:31Z</dcterms:modified>
</cp:coreProperties>
</file>