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квадратных уравнений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показывает корни уравнения наглядно и понятно.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графический способ полезен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часто встречаются в задачах о движении, площади и высоте. График помогает не только получить ответ, но и увидеть, сколько решений есть и где они расположены.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квадратным уравнением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так: ax²+bx+c=0, где a не равно нулю. Именно наличие члена x² делает его квадратным.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a, b и c называют коэффициентами. Они определяют форму графика и влияют на то, сколько корней получится у уравнения.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b=0 или c=0, уравнение может выглядеть проще, но остаётся квадратным, пока в нём есть член x².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квадратным относятся уравнения x²-4=0, 2x²-3x+1=0 и -x²+5x=0. Все они имеют степень два.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801" y="1473529"/>
            <a:ext cx="2794533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квадратной функции — парабола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y=ax²+bx+c всегда имеет вид параболы. Это одна из самых важных фигур в теме квадратных уравнений.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показывает наибольшее или наименьшее значение функции. Именно в этой точке парабола меняет направление движения.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a&gt;0 парабола открывается вверх, а при a&lt;0 — вниз. Знак коэффициента сразу подсказывает, куда будут направлены её ветви.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делит параболу на две зеркальные части. Благодаря ей можно находить точки графика парами и строить его аккуратнее.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точек пересечения с осью Ox, тем больше действительных корней у уравнения.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сразу показывает три случая: два корня, один корень или отсутствие действительных решений.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показывает график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случаев для параболы y=ax²+bx+c и оси Ox.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уравнение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Приводим выражение к виду ax²+bx+c=0, чтобы сразу видеть коэффициенты и удобно перейти к функции.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Построить функцию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y=ax²+bx+c и понимаем, что её график будет параболой.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Прочитать корни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где график пересекает ось Ox: абсциссы этих точек и есть корни уравнения.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Нанести точки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несколько значений x, считаем y и отмечаем точки на координатной плоскости.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графического решения
</a:t>
            </a:r>
            <a:endParaRPr lang="en-US" sz="2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027" y="2043977"/>
            <a:ext cx="3983397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построения параболы y=x²−4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получены подстановкой каждого x в формулу y=x²−4. Таблица показывает симметрию относительно оси y.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видны при x=-2 и x=2, а симметрия значений подтверждает правильность таблицы.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значений x в функцию y=x²−4.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уравнение x²−4=0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уравнение x²−4=0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функцией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x²−4=0 связано с функцией y=x²−4. Поэтому для решения можно построить её график и посмотреть, где он пересекает ось Ox.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корни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находятся при x=-2 и x=2. Эти значения и являются корнями уравнения, потому что в них функция равна нулю.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выделить параболу, ось Ox и две отмеченные точки пересечения. Тогда связь между графиком и решением станет сразу очевидной.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корни по графику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уравнения к графику и затем к ответу.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помогает быстро определить, сколько решений имеет квадратное уравнение, так же как и график параболы.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связи знака дискриминанта D=b²−4ac с числом действительных корней.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дискриминанта задают три случая числа действительных корней.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наборе x видно, как меняется крутизна и направление ветвей. Это помогает заранее представить вид графика ещё до построения.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уже парабола; при a &lt; 0 она переворачивается вниз.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a меняет форму параболы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 значениям функции y = ax² для a = 1, 2 и -1.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вершину и делит параболу на две зеркальные части. По одной стороне можно восстановить другую, если известна хотя бы одна точка графика.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показывает наибольшее или наименьшее значение функции. Для квадратичной функции её координаты особенно важны, потому что рядом с вершиной удобно искать точки для построения.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параболы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влияет на «крутизну» графика: при большем модуле парабола становится уже. Это помогает сравнивать несколько функций и быстро понимать, как изменится рисунок.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точки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позволяет выбирать точки попарно: если слева от оси есть точка с заданной высотой, справа найдётся такая же по высоте. Так построение становится быстрее и точнее.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параболы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имеет один корень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оси Ox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не проходит через ось Ox, а лишь касается её в одной точке, уравнение имеет один действительный корень. Это значит, что график даёт только одно решение.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дискриминантом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соответствует условию D = 0. Формула и график описывают одну и ту же ситуацию: корни совпадают, поэтому на оси видна только одна точка.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случай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важно показать именно касание, а не пересечение. Тогда легко отличить один корень от двух и правильно связать форму параболы с числом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по графику и по дискриминанту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одно и то же уравнение можно описать формулой и рисунком.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полностью совпадает с числом действительных корней, поэтому оба способа взаимно проверяют друг 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связи между дискриминантом и положением параболы относительно оси Ox.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2889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по графику значения нужно подставить в исходное уравнение. Если после вычислений получается верное равенство, значит корень определён правильно и точка пересечения прочитана 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x = -2 и x = 2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x²−4=0 подстановка даёт 4−4=0 в обоих случаях. Это подтверждает, что оба значения действительно являются корнями, а график прочитан без 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неточности в масштабе, в координатах и в чтении осей. Особенно это важно, когда точки пересечения расположены близко к целым числам или график построен схематично.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к ответу: графический и аналитический
</a:t>
            </a:r>
            <a:pPr algn="l" indent="0" marL="0">
              <a:lnSpc>
                <a:spcPct val="90000"/>
              </a:lnSpc>
              <a:buNone/>
            </a:pPr>
            <a:r>
              <a:rPr lang="en-US" sz="9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равноправных способа решения квадратного уравнения и их общий результат.
</a:t>
            </a:r>
            <a:endParaRPr lang="en-US" sz="26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после броска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мяча меняется неравномерно: сначала он поднимается, затем опускается. На графике это удобно показать параболой, а точка пересечения с осью времени помогает понять, когда мяч касается земли.
</a:t>
            </a:r>
            <a:endParaRPr lang="en-US" sz="108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 и струя воды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арки в архитектуре и траектория струи воды часто напоминают параболу. Если рассматривать такую ситуацию на рисунке, сразу видно, где объект достигает вершины и где возвращается к уровню основания.
</a:t>
            </a:r>
            <a:endParaRPr lang="en-US" sz="104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размеры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площадь квадратные уравнения возникают, когда неизвестная величина входит в формулу дважды. График помогает увидеть, при каких значениях длины или высоты задача имеет реальный ответ.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вокруг нас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не с формулой, а с построением и чтением координат. Поэтому важны аккуратность, масштаб и проверка каждого шага.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дают неверные точки и неточное чтение пересечений: именно они чаще всего искажают число или значения корней.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графическом решении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типичных ошибок при графическом решении квадратных уравнений.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пример решения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функцию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x²−3x+2=0 рассматриваем функцию y=x²−3x+2. Её график — парабола, а корни уравнения ищем по точкам пересечения с осью Ox.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корни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пересекает ось Ox в точках x = 1 и x = 2. Это означает, что уравнение имеет два действительных корня, и оба легко читаются с графика.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показывает, что 1²−3·1+2 = 0 и 2²−3·2+2 = 0. Значит, графический результат верен, а аналитическая проверка его подтверждает.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подсказывает ответ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делает квадратное уравнение наглядным: по параболе сразу видно число корней, их положение и связь с коэффициентами. Это удобный способ проверить ответ и лучше понять тему.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2026-05-30T00:41:51Z</dcterms:created>
  <dcterms:modified xsi:type="dcterms:W3CDTF">2026-05-30T00:41:51Z</dcterms:modified>
</cp:coreProperties>
</file>