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треугольника: главное правило геометрии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треугольника, которое помогает решать задачи и проверять чертежи.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правило нужно в 6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сумме углов треугольника помогает измерять углы, находить неизвестные значения и проверять построения. Она особенно полезна в задачах с прямым углом, равными углами и транспортиром.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треугольников с одинаковой суммой углов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наборы углов могут выглядеть по-разному, но правило для них одно.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треугольника сумма внутренних углов остаётся неизменной.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геометрии, 6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 правило о 180°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Классическое доказательство через параллельную прямую и свойства накрест лежащих углов.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для любого треугольника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треугольника обычно обозначают как ∠A, ∠B и ∠C. Для любой фигуры верно равенство: ∠A + ∠B + ∠C = 180°.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угла, третий находят вычитанием из 180°. Это удобно, когда в задаче дано только два значения и нужен один неизвестный угол.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углах 65° и 55° третий угол равен 60°, потому что 180° − 65° − 55° = 60°. Проверка занимает всего несколько секунд.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неизвестного угла по двум данным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используется одно и то же правило: сумма трёх углов должна быть 180°.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угол всегда равен 180° минус сумма двух известных углов.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сумме углов треугольника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и два внутренних угла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появляется, если одну сторону треугольника продолжить за вершину. Он связан с двумя внутренними углами, которые не прилегают к нему.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величина равна сумме двух несмежных внутренних углов. Если они равны 35° и 55°, внешний угол составит 90°.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 углам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треугольника определяют по самому большому углу, но сумма всех трёх углов остаётся одинаковой.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треугольников отличаются углами, однако правило 180° действует для каждого из них.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6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точная сумма внутренних углов любого треугольника.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сумме углов треугольника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меньше или больше этого значения, треугольник построить нельзя. Поэтому проверка суммы сразу показывает, верен ли набор углов.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неизвестный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задач с одним треугольником и составными чертежами.
</a:t>
            </a:r>
            <a:endParaRPr lang="en-US" sz="2379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 равные углы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два угла при основании обязательно равны, поэтому достаточно найти один из них, чтобы восстановить всю тройку углов.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вершины̆ угол равен 40°, то на два угла при основании остаётся 140°. Делим эту сумму поровну и получаем по 70°.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при основании равен 58°, то второй тоже 58°, а вершины̆ угол находится как 180° − 58° − 58° = 64°.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и их углы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углов можно быстро определить вид треугольника и проверить, согласуется ли чертёж с основным правилом 180°.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треугольника связана с его углами: равенство или различие углов помогает определить вид фигуры.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о треугольниках и сумме внутренних углов.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 и фермы: прочность из простой формы
</a:t>
            </a:r>
            <a:endParaRPr lang="en-US" sz="1199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форма часто используется в строительстве, потому что она хорошо сохраняет форму под нагрузкой. Поэтому её можно увидеть в крышах домов и мостовых фермах. Углы здесь важны не только для красоты, но и для точного расчёта размеров.
</a:t>
            </a:r>
            <a:endParaRPr lang="en-US" sz="1072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и заметные силуэты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треугольник легко заметить в дорожных знаках и предупреждающих указателях. Такая форма хорошо привлекает внимание и остаётся понятной издалека. Чтобы знак был аккуратным, его стороны и углы должны быть построены точно.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деталей и инженерные схемы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чертежах треугольники помогают задавать форму деталей и проверять, как элементы соединяются между собой. Если углы вычислены неверно, вся конструкция может оказаться неточной. Поэтому правило о сумме углов используется и в практических расчётах.
</a:t>
            </a:r>
            <a:endParaRPr lang="en-US" sz="963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окружающем мире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угол остаётся после вычитания из 180°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вычисления помогают быстро находить третий угол, когда в задаче уже известны два других.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известных углов, тем меньше остаётся на неизвестный угол; ответ всегда проверяют по правилу 180°.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«Сумма углов треугольника».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 этой теме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внутренний и внешний угол и складывают их вместе, хотя правило 180° относится только к внутренним углам треугольника.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записывают градусы без знака или смешивают разные единицы измерения. В геометрии важно указывать именно градусы.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вычесть сумму известных углов из 180°. Тогда ответ получается неверным, а иногда даже отрицательным.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очень проста: если все три угла не дают 180°, значит, в вычислении допущена ошибка или условие прочитано неправильно.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на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примере третий угол находят по одному и тому же правилу, а затем проверяют всю сумму.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найденный угол вместе с двумя другими даёт 180°, вычисление выполнено верно.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теореме о сумме внутренних углов треугольника.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существует ли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сумме трёх внутренних углов и сравнению с 180°.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правило о 180° помогает в сложных рисунках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чертёж кажется сложным, его удобно мысленно или на бумаге разделить на несколько треугольников. Тогда для каждого из них отдельно применяют правило 180°.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полезен, когда в задаче есть параллельные прямые: они помогают находить равные углы и связывать части рисунка между собой.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многоугольниках и фигурах с диагоналями треугольники служат «строительными блоками». Сначала находят углы в каждом блоке, а потом собирают ответ.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опора для запоминания правила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 одним развёрнутым углом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внутри треугольника помещается ровно один развёрнутый угол. Его величина равна 180°, поэтому и сумма внутренних углов тоже составляет 180°.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подсказка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связь легко вспомнить на уроке и в контрольной работе. Достаточно увидеть треугольник и мысленно заменить его на один развёрнутый угол.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всегда выручает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треугольника всегда равна 180°. Это простое правило помогает находить неизвестные углы, проверять построения и уверенно решать задачи по геометрии.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2026-05-24T17:19:14Z</dcterms:created>
  <dcterms:modified xsi:type="dcterms:W3CDTF">2026-05-24T17:19:14Z</dcterms:modified>
</cp:coreProperties>
</file>