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и изометрия в геометрии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меняют положение, но сохраняют форму и размеры.
</a:t>
            </a:r>
            <a:endParaRPr lang="en-US" sz="2909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преобразования сохраняют равенство фигур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преобразования переводят точки по правилу, а изометрии сохраняют расстояния. Поэтому равные фигуры остаются равными, а их стороны, углы, периметр и площадь не меняются.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центра полностью описывает центральную симметрию.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поворот переносит каждую точку на противоположную сторону от центра на равное расстояние.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центральной симметрии и её связь с поворотом на 180°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и простой фигуры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 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точку A с центром O и продолжи эту линию за центр. На этой же прямой будет расположен образ точки, что задаёт правильное направление построения.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 равное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продолжении луча отметь точку A′ так, чтобы отрезки OA и OA′ были равны. Тогда центр O окажется серединой отрезка AA′, как требует определение.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 все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многоугольника повтори тот же приём для каждой вершины. После нахождения образов всех точек соединяй их в том же порядке, чтобы фигура не исказилась.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удобно показать центр O, исходную точку A и образ A′. Если расстояния до центра совпадают, построение выполнено верно и фигура получилась симметричной.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центром симметрии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фигур центр симметрии расположен по-разному, а иногда его нет совсем.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центра симметрии определяется строением фигуры: у одних фигур он есть, у других — нет.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основных геометрических фигур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на координатной плоскости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симметрии совпадает с началом координат, точка (x; y) переходит в точку (-x; -y). Это самый удобный случай для быстрых построений на клетчатой бумаге.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центра O(a; b) координаты образа находят по формуле (2a — x; 2b — y). Она помогает точно проверить, правильно ли построена симметричная точка.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полезен не только для чертежа, но и для самопроверки. Если вычисленные координаты не совпадают с рисунком, значит, в построении допущена ошибка.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Преобразования, сохраняющие размеры фигур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вида движений по-разному меняют положение фигуры, но не её форму. Они удобны для сравнения равных фигур и построения чертежей.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доли на диаграмме показывают, что каждое движение относится к преобразованиям без искажения размеров.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движений плоскости в 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9480" y="2012504"/>
            <a:ext cx="367465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изометрия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Изометрия не изменяет расстояния между любыми двумя точками, поэтому отрезки после преобразования остаются такой же длины, как и были до него.
</a:t>
            </a:r>
            <a:endParaRPr lang="en-US" sz="1418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повернулась, отразилась или перенеслась, её углы остаются равными. Это позволяет сравнивать фигуры без дополнительных измерений и вычислений.
</a:t>
            </a:r>
            <a:endParaRPr lang="en-US" sz="1340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искажает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Изометрия меняет положение фигуры на плоскости, но не растягивает и не сжимает её. Поэтому контур и пропорции сохраняются полностью.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свойства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изометрии сохраняются периметр и площадь, а значит исходная фигура и её образ равны. Отличие может быть только в расположении или ориентации.
</a:t>
            </a:r>
            <a:endParaRPr lang="en-US" sz="14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изометрию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сравнении расстояний до и после преобразования.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изометрий на плоскости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которая сдвинулась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удобен тем, что каждая точка фигуры смещается на одно и то же расстояние и в одном направлении. Из-за этого изображение остаётся полностью равным исходной фигуре, только оказывается в новом месте плоскости.
</a:t>
            </a:r>
            <a:endParaRPr lang="en-US" sz="980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 зеркале оси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фигура как будто отражается относительно прямой. Её стороны и углы сохраняются, но расположение меняется на противоположное, поэтому на чертеже легко увидеть «зеркальный» образ.
</a:t>
            </a:r>
            <a:endParaRPr lang="en-US" sz="1036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повернутая вокруг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и поворот на 180° дают один и тот же результат: точка переходит на противоположную сторону от центра. Такая фигура выглядит так же, как и была, только иначе ориентирована.
</a:t>
            </a:r>
            <a:endParaRPr lang="en-US" sz="1027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после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переносит фигуру вокруг выбранной точки на заданный угол, не меняя её размеров. Если угол поворота не равен 180°, образ всё равно остаётся равным исходной фигуре и сохраняет все измеримые свойства.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центральная симметрия связана с поворотом на 180°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точку A и центр O. До преобразования точка находится на одной стороне от центра и задаёт начало построения симметричного образа.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повернуть точку вокруг O на половину оборота, она окажется на продолжении прямой OA по другую сторону от центра и на том же расстоянии.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точка A′ совпадает с образом при центральной симметрии. Поэтому центральную симметрию рассматривают как поворот на 180° вокруг точки O.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и осевая симметрия: сходство и различие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симметрии показывает, чем они похожи и чем отличаются. Обе сохраняют размеры фигуры, но задаются разными элементами.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симметрии сохраняют расстояния и углы, но центральная задаётся точкой, а осевая — прямой.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определения центральной и осевой симметрии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в окружающем мире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узоры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центральная симметрия помогает повторять элементы вокруг общего центра. Такие узоры выглядят уравновешенно и легко воспринимаются глазом, потому что противоположные части совпадают по форме и расположению.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и розетки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снежинок и розеток часто можно заметить симметрию относительно центра. Повторение одинаковых частей вокруг одной точки делает изображение цельным и подчёркивает его природную или декоративную красоту.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 симметричные детали создают ощущение порядка и устойчивости. Центрально-симметричные элементы фасада или декора помогают сделать композицию более строгой и гармоничной, не нарушая пропорций.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симметрия упрощает проектирование деталей, которые нужно точно совмещать и поворачивать. Благодаря ей чертежи становятся удобнее для изготовления, а элементы конструкции — более надёжными.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изометрии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Изометрия не меняет внутренние свойства фигуры: все перечисленные характеристики остаются такими же, как и до преобразования.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характеристики сохраняются, поэтому изометрии называют преобразованиями без искажения.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движений в 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симметрии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выбран неверно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взять точку, которая не делит отрезок пополам. Тогда образ получается смещённым, и фигура уже не совпадает с требуемой центральной симметрией. На рисунке это заметно по нарушению равных расстояний от центра.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соединены не по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правильно находит образы точек, но соединяет их в случайной последовательности. Из-за этого получается искажённая фигура, хотя сами точки построены верно. Важно сохранять тот же порядок вершин, что и в исходной фигуре.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центрально-симметричной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правилу симметрии относительно точки O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изометрии в задачах по геометрии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Изометрия помогает показать, что два треугольника равны: если фигура получена движением, соответствующие стороны и углы совпадают. Это удобно при доказательствах и сравнении чертежей.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неизвестных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известно, что фигуры изометричны, можно переносить равные отрезки и углы из одной части чертежа в другую. Так находят длины, углы и периметры без лишних вычислений.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построенная фигура должна быть образом другой, изометрия позволяет быстро проверить правильность: совпадают ли расстояния, порядок вершин и форма. Ошибка сразу становится заметной на рисунке.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96662"/>
            <a:ext cx="4750071" cy="26195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преобразованиям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основные преобразования, легко увидеть, что именно остаётся неизменным и почему все они относятся к движениям.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сохраняются форма и размеры фигуры, а меняется только её положение или ориентация.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свойства движений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геометрии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 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строится на точном расположении точек, отрезков и середины. Без этих понятий невозможно определить, где находится образ фигуры и почему он расположен именно так.
</a:t>
            </a:r>
            <a:endParaRPr lang="en-US" sz="1311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удобно записывать симметричные точки и проверять построения по формулам. Это помогает быстро находить образы фигур и избегать ошибок при работе на клетчатой бумаге.
</a:t>
            </a:r>
            <a:endParaRPr lang="en-US" sz="1339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Изометрия тесно связана с равенством фигур: если расстояния сохраняются, соответствующие стороны и углы совпадают. Это основа для сравнения чертежей и строгих геометрических выводов.
</a:t>
            </a:r>
            <a:endParaRPr lang="en-US" sz="138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 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переходить от рисунка к доказательству. Свойства симметрии и изометрии удобно использовать в задачах на построение, проверку условий и перенос результатов между фигурами.
</a:t>
            </a:r>
            <a:endParaRPr lang="en-US" sz="12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и изометрия показывают, что фигура может менять своё положение, но сохранять форму и размеры. Эти преобразования делают геометрические построения точными, наглядными и удобными для доказательств.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2026-06-03T10:19:20Z</dcterms:created>
  <dcterms:modified xsi:type="dcterms:W3CDTF">2026-06-03T10:19:20Z</dcterms:modified>
</cp:coreProperties>
</file>