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и цели презентации: Talking Points в английском языке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46934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07950"/>
            <a:ext cx="42930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ключевые тезисы для успешного общения и экзаменов по английскому.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внедрение Talking Points в образовании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Talking Points появились в дебатах XIX века и развивались как эффективный инструмент аргументации. В школах России теперь помогают формировать критическое мышление и уверенное общение на английском.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Talking Points и их особенности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тезис формулируется просто и понятно, избегая сложных конструкций и избыточных деталей.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Лаконичность и логическая последовательность делают Talking Points удобными для быстрого усвоения и использования.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Talking Points — это краткие тезисы, выражающие одну основную идею для чёткой передачи мысли на английском языке.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использования Talking Points: Тема «Полезные привычки»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 улучшает концентрацию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режим сна помогает ученикам лучше сосредотачиваться на уроках и задачах. Отдых влияет на память и внимание, что важно для успешного обучения.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укрепляют иммунитет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свежих фруктов насыщает организм витаминами и сдерживает болезни. Это поддерживает здоровье и снижает пропуски занятий.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повышает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занятия спортом способствуют выделению эндорфинов, что улучшает эмоциональное состояние и мотивацию учиться.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Talking Points для 9-классников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тезисов увеличивает уверенность при публичных выступлениях за счёт ясного изложения мыслей.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Составляя Talking Points, ученики экономят время на экзамене, избегая лишних повторов и размышлений.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Talking Points облегчают подготовку к устным заданиям ОГЭ и ЕГЭ, позволяя структурировать ответы быстро и чётко.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помогает организовать диалоги и монологи, повышая качество коммуникации на уроках английского.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структура Talking Points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и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Talking Point включает ключевую мысль, подкреплённую 2-3 фактами или примерами для убедительности и ясности.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 практике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"Чтение расширяет кругозор. Это улучшает словарный запас и помогает узнать культуры других стран." Такая структура облегчает запоминание и объяснение.
</a:t>
            </a:r>
            <a:endParaRPr lang="en-US" sz="10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создания Talking Points для выступления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00" y="1903300"/>
            <a:ext cx="1563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цели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Четко формулируйте, чего хотите добиться своим выступлением, чтобы выбрать релевантные идеи.
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120252" y="1903300"/>
            <a:ext cx="1563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ключевых идей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Отбирайте основные мысли по теме, которые поддерживают вашу позицию.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3790503" y="1903300"/>
            <a:ext cx="1563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формулировка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Пишите каждую идею в 10 словах или меньше, чтобы тезисы были ёмкими.
</a:t>
            </a:r>
            <a:endParaRPr lang="en-US" sz="700" dirty="0"/>
          </a:p>
        </p:txBody>
      </p:sp>
      <p:sp>
        <p:nvSpPr>
          <p:cNvPr id="13" name="Text 5"/>
          <p:cNvSpPr txBox="1"/>
          <p:nvPr/>
        </p:nvSpPr>
        <p:spPr>
          <a:xfrm>
            <a:off x="5460755" y="1903300"/>
            <a:ext cx="1563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доказательств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Подкрепляйте тезисы статистикой, фактами или примерами, чтобы повысить убедительность.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7131026" y="1903300"/>
            <a:ext cx="1563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Упорядочивание тезисов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логикой и связностью между тезисами для плавного изложения.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сильных и слабых Talking Points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критерии сильных и слабых тезисов с примерами для понимания влияния на учебный успех.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Talking Points повышают качество аргументации и способствуют лучшему усвоению материала.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пособия по английскому языку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логики между тезисами затрудняет восприятие и снижает убедительность выступления.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повторение одних и тех же идей или использование сложных конструкций мешает ясности и уводит от темы экзамена или урока.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составлении Talking Points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подготовки Talking Points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Методики преподавания английского для школьников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75" y="1660045"/>
            <a:ext cx="527700" cy="422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590500"/>
            <a:ext cx="527700" cy="527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626495"/>
            <a:ext cx="527700" cy="422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Talking Points в школьных презентациях и проектах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ролей в команде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 сформулированные talking points позволяют участникам проекта ясно понимать свои задачи, обеспечивая эффективное взаимодействие и слаженную работу в группе.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на главных идеях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talking points помогает сосредоточиться на ключевых аспектах темы, избегая лишних отклонений и делая представление более убедительным.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диалога и дебатов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подготовленные тезисы обеспечивают понятную и структурированную коммуникацию, что способствует продуктивным обсуждениям и обмену мнениями между учениками.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Talking Points как инструмент в учебных дебатах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talking points помогают участникам дебатов быстро и уверенно излагать свои аргументы, делая выступления убедительными и хорошо структурированными на английском языке.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возникновении контраргументов тезисы позволяют оперативно реагировать, сохраняя логику и последовательность речи, что повышает эффективность защиты своей позиции.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жюри хорошо сформулированные точки облегчают объективную оценку выступлений, ориентируясь на полноту аргументации и качество подачи материала.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Talking points активно применяются во внеклассных мероприятиях, олимпиадах и Клубе английской речи, способствуя развитию навыков публичного выступления и критического мышления.
</a:t>
            </a:r>
            <a:endParaRPr lang="en-US" sz="10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Talking Points в медиапространстве и блогах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блогеры используют talking points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блогеры при подготовке видеороликов формируют список ключевых тезисов, чтобы чётко донести главную идею. Это помогает удерживать внимание зрителей и структурировать контент.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talking points в общественных выступлениях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деятели используют talking points для краткой и убедительной презентации своих позиций. Такая практика развивает навык лаконичного выражения мыслей в условиях ограниченного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опроса среди школьников о пользе Talking Points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опрошенных отмечают положительное влияние talking points на комфорт при устных экзаменах и помощь в организации мыслей перед речью.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высокую ценность применения talking points для снижения тревожности и повышения уверенности у учащихся.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онлайн-опрос, март 2024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535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Лучшая запоминаемость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 составленные talking points облегчают восприятие материала, что способствует активному участию слушателей и усвоению представленной информации.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51231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доверия к спикеру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аргументы ясны и логичны, аудитория воспринимает выступающего как компетентного, укрепляя доверие и внимание к содержанию его речи.
</a:t>
            </a:r>
            <a:endParaRPr lang="en-US" sz="1186" dirty="0"/>
          </a:p>
        </p:txBody>
      </p:sp>
      <p:sp>
        <p:nvSpPr>
          <p:cNvPr id="7" name="Text 3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вовлечённости аудитории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самопроверки Talking Points перед выступлением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чтобы все тезисы точно соответствовали теме задания и отражали ключевые аспекты, требуемые по содержанию и формату.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Убедитесь, что формулировки понятны и однозначны, без сложных конструкций, а также содержат конкретные примеры или факты для подтверждения.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объём текста, избегая излишней информации и повторов, а также соответствие лексики и грамматики уровню подготовки к ОГЭ и ЕГЭ.
</a:t>
            </a:r>
            <a:endParaRPr lang="en-US" sz="11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Talking Points и их оценка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качество talking points по различным темам на основе заданий пробных олимпиад и экзаменов.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talking points характеризуются конкретикой, релевантностью и наличием аргументов, что повышает их эффективность на экзаменах.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пробных олимпиад и экзаменов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Talking Points для командной работы на уроках английского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структура talking points помогает быстро достичь согласия внутри группы по главной идее, направляя команду на выполнение общей задачи проекта.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тезисов способствует логическому построению коллективного ответа, облегчая совместное обсуждение и обмен мнениями на английском языке.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Talking points служат базой для подготовки коллективных эссе и устных презентаций, повышая качество и убедительность групповых работ.
</a:t>
            </a:r>
            <a:endParaRPr lang="en-US" sz="12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Практика: формулировка Talking Points по теме «The Role of Technology in Education»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показывает, что самые убедительные тезисы конкретны и подкреплены примерами. Неудачные формулировки часто слишком общие или не связаны напрямую с темой экзамена.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Задание: составить три тезиса, например, технология улучшает доступ к информации, способствует интерактивному обучению, развивает навыки самостоятельности. Эти пункты должны быть ясными и короткими.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навыка формулирования Talking Points для девятиклассников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создавать точные и структурированные talking points развивает уверенность и критическое мышление, что значительно повышает успехи в экзаменах и школьных проектах.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2026-05-07T17:09:27Z</dcterms:created>
  <dcterms:modified xsi:type="dcterms:W3CDTF">2026-05-07T17:09:27Z</dcterms:modified>
</cp:coreProperties>
</file>