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функция, её график и свойства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Парабола, её вершина, ось симметрии и корни функции.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квадратичную функцию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строить графики, решать квадратные уравнения и находить максимум или минимум величины в задачах из математики и 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квадратичной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записывается как y=ax²+bx+c. Здесь a, b и c — коэффициенты, которые определяют вид графика и его положение на координатной плоскости.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функции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a=0, член x² исчезает, и функция перестаёт быть квадратичной. Именно квадрат переменной создаёт характерную форму параболы и её свойства.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 не равно нулю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 равен значению функции при x=0. Поэтому он сразу указывает точку пересечения графика с осью Oy без дополнительных вычислений.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c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как график квадратичной функции
</a:t>
            </a:r>
            <a:endParaRPr lang="en-US" sz="2941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квадратичной функции всегда имеет форму параболы. Это плавная линия с одной вершиной и двумя ветвями, расположенными симметрично относительно оси.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парабола открывается вверх. Если a&lt;0, её ветви направлены вниз, и график как бы отражается относительно оси Ox.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делится осью симметрии на две одинаковые части. Каждая точка слева имеет пару справа на таком же расстоянии от этой оси.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подписать на рисунке
</a:t>
            </a:r>
            <a:endParaRPr lang="en-US" sz="918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отметить вершину, ось симметрии, точку пересечения с осью Oy и несколько точек, чтобы форма графика читалась сразу.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меняет форму параболы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графиков показывает, как знак и модуль коэффициента a изменяют направление и крутизну параболы.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уже график; отрицательный a меняет направление ветвей на противоположное.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Расчётные значения для функций y=x², y=2x² и y=-x² при x = -2, -1, 0, 1, 2.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7666" y="1779938"/>
            <a:ext cx="493523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b в положении графика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горизонтали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влияет на то, где расположена парабола по горизонтали. Он определяет, насколько вершина смещена влево или вправо относительно оси Oy.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y=ax²+bx+c ось симметрии находится по формуле x=-b/(2a). Эта запись позволяет быстро найти положение центра параболы без полного построения.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вершины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b=0, ось симметрии совпадает с осью Oy, а вершина лежит на этой прямой. Тогда график не смещён влево или вправо.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коэффициенты a, b и c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коэффициент отвечает за своё свойство графика квадратичной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коэффициентам можно заранее понять форму и положение параболы, не строя график целиком.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y=ax²+bx+c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и её координаты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вершины вычисляется по формуле x=-b/(2a). Это самый быстрый способ узнать, где находится наивысшая или наинизшая точка параболы.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абсциссу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в вершине находится наименьшее значение функции. Если a&lt;0, там находится наибольшее значение. Это особенно полезно в задачах на выбор лучшего результата.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вершина важна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x подставляют его в функцию: y=f(-b/(2a)). Так получают вторую координату вершины и точное значение экстремума функции.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ординату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параболы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исследовании функции y=ax²+bx+c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 координат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Oy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всегда проходит через точку (0; c), потому что при x=0 остаётся только свободный член. Эта точка помогает быстро начать построение параболы.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может быть пересечений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корней два, парабола пересекает ось Ox в двух точках. Если корень один, она касается оси. Если корней нет, пересечений нет.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оси Ox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осью Ox находят из уравнения ax²+bx+c=0. Корни этого уравнения показывают, где значения функции равны нулю.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 дискриминант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позволяет заранее понять, сколько раз парабола может пересечь ось Ox, не решая уравнение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дискриминант, тем больше действительных корней; при отрицательном значении пересечения с осью Ox нет.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D=b²-4ac и связь дискриминанта с корнями квадратного уравнения.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симметрия параболы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точки расположены на одинаковом расстоянии от оси, их абсциссы различны, но ординаты совпадают.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делится осью симметрии на две зеркальные части, поэтому левая и правая стороны совпадают по форме.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быстро находить точки и проверять построение: достаточно сравнить пары симметричных значений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их смысл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каждый коэффициент и ключевое свойство графика квадратичной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описывается простыми правилами: каждый коэффициент отвечает за отдельную часть графика и помогает быстро его исследовать.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параболы и формула y=ax²+bx+c.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791" y="2439509"/>
            <a:ext cx="342643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24395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удобных преобразования параболы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y=x² прибавить число, парабола поднимется выше, но её форма и ширина останутся такими же. Например, y=x²+3 смещает график на 3 единицы вверх.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y=(x-2)² означает, что весь график смещён вправо на 2 единицы. Вершина меняет положение, но парабола остаётся той же по виду.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таких преобразованиях сохраняются симметрия и плавность линии. Меняется только расположение графика на координатной плоскости, а не его основная форма.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при сдвигах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графики остаются параболами, но их вершины занимают разные положения на координатной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изменяют только расположение графика, а не его вид; это удобно для быстрого сравнения функций.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преобразований графика y=x²: сдвиг вправо и вниз.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Квадратичные функции в практических задачах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броске вверх высота объекта сначала увеличивается, затем уменьшается. Такое изменение часто описывается параболой, поэтому по ней удобно находить момент максимальной высоты.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тела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квадратичная зависимость помогает выбирать размеры фигуры так, чтобы площадь была наибольшей или наименьшей. Для этого особенно важна вершина графика.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площадь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мяч или шарик высота над землёй меняется по закону, близкому к параболе. Это делает график наглядной моделью реального движения.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опыты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экономических моделях парабола помогает сравнивать варианты и находить лучший результат. График показывает, где значение величины становится самым выгодным.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выбор решения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параболы
</a:t>
            </a:r>
            <a:endParaRPr lang="en-US" sz="2918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a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знак коэффициента a, ветви параболы будут направлены не туда. Из-за этого весь график получится противоположным по виду, хотя формула почти не меняется.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оси симметрии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x=-b/(2a) часто записывают неверно или считают с ошибкой. Тогда вершина ставится не на своё место, и график теряет симметрию.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c и корнями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 задаёт точку пересечения с осью Oy, а корни квадратного уравнения показывают пересечения с осью Ox. Это разные элементы графика.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симметрии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сравнить точки слева и справа от оси, легко заметить неточность уже после построения. Проверка симметрии помогает исправить график вовремя.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исследование квадратичной функции
</a:t>
            </a:r>
            <a:endParaRPr lang="en-US" sz="2663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формулой y=ax²+bx+c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параболы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параболы есть единственная вершина — самая высокая или самая низкая точка графика. По ней удобно сразу понять, где функция принимает экстремальное значение.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делится на две зеркальные части одной вертикальной прямой. Если график построен верно, обе половины совпадают по форме и положению точек.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a&gt;0 ветви направлены вверх, а при a&lt;0 — вниз. Этот признак помогает быстро определить общий вид графика ещё до точных вычислений.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 показывает точку на оси Oy, а корни уравнения — точки на оси Ox. По ним легко проверить правильность построения графика.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функция: главное в одной 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объединяет формулу, график и уравнения. Если понимать роль коэффициентов a, b и c, параболу можно быстро исследовать, строить и применять в задачах.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2026-05-29T15:15:27Z</dcterms:created>
  <dcterms:modified xsi:type="dcterms:W3CDTF">2026-05-29T15:15:27Z</dcterms:modified>
</cp:coreProperties>
</file>