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Закон всемирного тяготения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Закон, объединяющий движения объектов во Вселенной и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открытия закона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движением планет, выполненные Кеплером и Галилеем, заложили основы для понимания гравитации. Галилей подтвердил, что ускорение свободного падения не зависит от массы. Возник фундаментальный вопрос: что удерживает Луну на орбите и почему тела падают на Землю?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 формулировка закона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1666 году Ньютон начал анализировать движения небесных тел и явления на Земле, что привело к формулировке всеобъемлющего закона гравитации.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он издал труд «Математические начала натуральной философии», где изложил теоретическую базу классической механики.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закон объединил поведение планет и земных объектов, заложив основу для понимания взаимодействий во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закона всемирного тяготения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тела взаимно притягиваются силой, пропорциональной произведению их масс и обратно пропорциональной квадрату расстояния между ними. Это универсальная формула проявляется как в космосе, так и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Выражается формулой: F = G·m₁·m₂/r², где сила направлена по линии, соединяющей тела. Закон одинаково применим к любым масштабам и объектам.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46004"/>
            <a:ext cx="3856200" cy="155949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величины и единицы закона тяготения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в формуле и их единицы измерения представлены в таблице ниже.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параметры имеют строгие международные стандарты, необходимые для точных расчетов.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CODATA 2018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6,67430×10⁻¹¹ м³/кг·с²
</a:t>
            </a:r>
            <a:endParaRPr lang="en-US" sz="4931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фундаментальный масштаб силы гравитации во Вселенной.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Кавендиша, 1798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постоянной G было впервые точно измерено Кавендишем в 1798 году с применением крутильных весов, что стало ключом к расчету масс небесных тел.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Кавендиша и его значение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измерение гравитации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1798 году Кавендиш впервые измерил силу притяжения между небольшими грузами, что позволило получить число гравитационной постоянной. Его установка включала подвешенные гири и тонкую нить, фиксировавшую малейшие отклонения.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полученное значение G, учёные смогли вычислить массу Земли с высокой точностью. Это стало важным шагом в геофизике и астрономии, укрепив связь между измерениями и теорией.
</a:t>
            </a:r>
            <a:endParaRPr lang="en-US" sz="14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влияния расстояния на силу тяготения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гравитационного притяжения убывает пропорционально квадрату расстояния между объектами, что резко уменьшает её при увеличении дистанции.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между телами удвоить, сила гравитации станет в четыре раза слабее — эта закономерность критична для движения планет.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расстояния в три раза сила уменьшается в девять раз, что объясняет слабость гравитационного влияния на больших космических масштабах.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определяет необходимость учитывать точные расстояния в астрономических расчетах и моделировании гравитационных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силы тяготения от расстояния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ясно видно, как быстро падает сила с увеличением расстояния по формуле обратного квадрата.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демонстрирует, что даже небольшое увеличение дистанции значительно снижает гравитационное воздействие.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расчёты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и движение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орбиты по Кеплеру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объясняет, почему планеты движутся по эллиптическим орбитам, а не по круговым. Этот закон является математической основой для законов Кеплера и предсказания движения планет.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Центростремительное ускорение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Солнца создает центростремительную силу, удерживающую планеты на орбитах. Эта сила постоянно изменяет направление скорости, обеспечивая равномерное движение вокруг светила.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орбит Марса, Венеры 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 различия в орбитальных путях и скорости планет, а также взаимосвязь между силой притяжения и кинематикой движения каждого небесного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ускорения свободного падения на планетах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ускорении свободного падения связаны с массой и радиусом планет, влияя на гравитационное поле каждого небесного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 массивнее планета, тем сильнее её гравитация, что определяет её ускорение свободного падения и условия на 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на Земле и её проявления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удерживает атмосферу Земли, поддерживая состав воздуха, и формирует гидросферу, что обеспечивает существование жидкой воды на поверхности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гравитаций Земли и Луны вызывает приливы и отливы, влияющие на климатические процессы и жизнедеятельность прибрежных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Гравитационная сила и падение тел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падении яблока побудила Ньютона к формулировке закона тяготения, связывающего движение небесных и земных тел единым принципом.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доказал, что скорость падения не зависит от массы предмета при отсутствии сопротивления воздуха, подтверждая универсальность гравитационного ускорения.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установили факт постоянства ускорения для различных тел, что легло в основу классической механики и законов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33879"/>
            <a:ext cx="3856200" cy="15594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гравитационных сил в быту и астрономии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величины сил притяжения между разными телами, которые показывают разницу в масштабах гравитационного взаимодействия.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силы зависят от массы объектов и обратноквадратично уменьшаются с расстоянием, объясняя широкий диапазон значений.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константы и данные NASA,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как причина приливов и отливов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гравитация вызывает подъем воды на стороне Земли, обращенной к Луне, формируя высокие приливы и низкие отливы на противоположной стороне.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оказывают влияние на экосистемы, навигацию и экономическую деятельность, регулируя среду обитания морских организмов и судоходные маршруты.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притяжение усиливает или ослабляет приливные явления в зависимости от положения Луны, особенно заметно в полнолуние и новолуние.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и пределы применимости закона Ньютона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хорошо описывает гравитацию при малых скоростях и слабых полях, но не учитывает эффекты вблизи массивных тел с сильным искривлением пространства-времени.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орбите Меркурия наблюдается аномальная прецессия перигелия, которую нельзя полностью объяснить ньютоновской гравитацией, указывающая на необходимость теории, учитывающей релятивистские эффекты.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и теория относительности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Эйнштейн разработал общую теорию относительности, объясняющую гравитацию как искривление пространства-времени вокруг массивных тел.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теория относительности предсказывает новые эффекты, такие как гравитационные линзы и волны, которые были экспериментально подтверждены в XX и XXI веках.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позволяет точно рассчитать движение Меркурия и других тел, устраняя расхождения с ньютоновскими предсказаниями и объясняя гравитационные аномалии.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мгновенного действия в теории Ньютона, ОТО описывает гравитационное взаимодействие, распространяющееся со скоростью света, что важно для космологии и астрофизики.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358865"/>
            <a:ext cx="3856200" cy="19337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Закон Ньютона и общая теория относительности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в применимости и описании гравитации двумя теориями, выделяя их сильные стороны и ограничения.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теория относительности расширяет ньютоновскую механику, обеспечивая точность в экстремальных условиях гравитации.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справочник по физике,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применения закона тяготения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траекторий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используется для непрерывного расчёта траекторий искусственных спутников, обеспечивая точность орбитальных операций и поддержание связи и навигации.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экзопланет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применяют закон всемирного тяготения для анализа движения экзопланет вокруг звёзд, что помогает выявлять новые миры и изучать условия для жизни.
</a:t>
            </a:r>
            <a:endParaRPr lang="en-US" sz="118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гравитационных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геофизике и астрофизике моделируют взаимодействия в системах со множеством тел, чтобы прогнозировать динамику звёздных скоплений и планетных систем.
</a:t>
            </a:r>
            <a:endParaRPr lang="en-US" sz="11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 всемирного тяготения сегодня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сформировал фундамент физики и космонавтики, объединив природу движения и взаимодействия, что продолжает поддерживать развитие науки и технологий современности.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2026-05-07T22:59:52Z</dcterms:created>
  <dcterms:modified xsi:type="dcterms:W3CDTF">2026-05-07T22:59:52Z</dcterms:modified>
</cp:coreProperties>
</file>