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конструкции с инфинитивом и формой на -ing в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инфинитива и -ing для выражения действий, намерений и эмоциональных оттенков.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конструкций с to+глаголом и форм на -ing обязательно для точного выражения мыслей, написания эссе и успешной сдачи экзаменов в старших классах.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инфинитива и -ing для успешного овладения английским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— неличная форма с частицей to, не указывающая на время и лицо, например: to go, to learn.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— форма на -ing, совмещающая свойства глагола и существительного, например: reading, swimming.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I тоже на -ing, но действует как прилагательное или обстоятельство, например: running water, smiling girl.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Определения: инфинитив, герундий, причастие I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— выражение цели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to write an essay подчёркивает цель действия. Использование инфинитива указывает на намерение выполнить действие в будущем.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-ing — акцент на процессе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writing essays is difficult внимание сосредоточено на самом процессе, а не на цели. Здесь -ing функционирует как существительное.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инфинитива и -ing в 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используется после глаголов желания и намерения: want, hope, plan, decide.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после обещаний и соглашений: promise, agree, refuse.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want to learn, decide to travel, plan to study — обозначают будущие действия или волевые решения.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часто выражают цель или стремление говорящего.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глаголы с инфинитивом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 -ing-формой: группы и примеры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enjoy, avoid, suggest, admit ставится форма на -ing, например: enjoy reading, avoid driving.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deny, consider требуют -ing: deny breaking rules, consider studying abroad.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устойчивые сочетания фиксируют использование герундия после определённых глаголов.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после глаголов влияет на смысл и грамматику, неправильное употребление ведёт к ошибкам.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Корректный глагольный контроль форм жизненно важен для правильной речи.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Grammar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 инфинитивом и с -ing: сравнительная таблица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Begin to do и begin doing часто взаимозаменяемы без значительной разницы.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Remember to do — помнить о будущей задаче; remember doing — вспоминать прошлое действие.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Forget to do — забыть сделать что-то; forget doing — забыть, что действие произошло.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влияет на временную и смысловую составляющую высказывания.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 изменяющимся значением: инфинитив vs -ing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пришёл в школу, чтобы сдать экзамен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He came to school to take his exam подчёркивает намерение. В русском эквивалент — «чтобы» с инфинитивом, выражающий цель действия.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цели с инфинитивом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— цель представлена структурой to + глагол. Такая схема помогает ясно видеть функциональность инфинитива в предложении.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для выражения цели: примеры и схемы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часто выступает в роли подлежащего: Reading helps to relax — чтение помогает расслабиться.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герундий выполняет функцию дополнения после глаголов, например: I enjoy swimming.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двойственной природой — сочетает признаки глагола и существительного, что расширяет его синтаксические возможности.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-ing-форма как подлежащее и дополнение: функции в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выполняет функцию существительного в предложении, что позволяет ему выступать подлежащим или дополнением, например: "Reading is important" характеризует процесс как понятие.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I может выражать обстоятельства действия, описывая фон или сопровождающее действие: "Reading the book, she smiled" — здесь оно показывает одновременное действие.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причастие I используется как определение перед существительным: "The reading boy is my brother" — выделяя признак, тем самым различается синтаксическая роль и значимая функциональность.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Различия: герундий и причастие I в контексте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демонстрируют, что инфинитив предпочитается в формальных ситуациях, тогда как -ing форма преобладает в разговорной и неформальной коммуникации.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подчёркивает важность правильного выбора формы в зависимости от коммуникативного контекста для достижения уместной стилистики.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Corpus, 2020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использование инфинитива и -ing-формы в разных стилях английского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употребление инфинитива после глагола enjoy, например "I enjoy to swim" вместо правильного "I enjoy swimming", что искажает грамматическую структуру.
</a:t>
            </a:r>
            <a:endParaRPr lang="en-US" sz="1577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ошибка наблюдается с глаголом want, когда говорят "I want swimming" вместо "I want to swim", нарушая лексическую сочетаемость и смысл высказывания.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ошибок: инфинитив vs -ing у русскоязычных школьников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случаи: make/let с инфинитивом без to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глаголов make и let инфинитив употребляется без частицы to — конструкция фиксированная и обязательная, например: "He made me laugh".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ошибка — добавление частицы to: "make me to laugh", что недопустимо и воспринимается как грамматическая ошибка.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особенность характерна исключительно для английского языка, требует запоминания и внимания при использовании в речи и письме.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употребления на основе грамматических правил и частотности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выбора: инфинитив или -ing после глагола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предлогов, таких как after, before, without, обязывается использование формы на -ing, например — «before going», «without saying».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look forward to meeting, be good at learning демонстрируют устойчивую связь с -ing, указывая на интерес или способность.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 предлогами требуют отступления от инфинитива, поскольку предлог вводит грамматическую зависимость, которая поддерживается герундием.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Несоблюдение этого правила приводит к ошибкам и снижает коммуникативную ясность и грамматическую правильность речи.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и предлоги с -ing-формой: ключевые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положительных эмоций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типа "It’s nice to meet you" широко используются для передачи вежливости и дружелюбия в формальном и неформальном общении, подчёркивая положительную оценку ситуации.
</a:t>
            </a:r>
            <a:endParaRPr lang="en-US" sz="1337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сложных субъективных оценок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с инфинитивом помогают формулировать оценку трудности и важности действий, например: "It’s hard to understand" или "It’s important to remember," что делает речь содержательной.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структуры с инфинитивом для выражения чувств и оценок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"stop to smoke" подразумевает остановку, чтобы покурить, тогда как "stop smoking" означает перестать курить вообще.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"try to do" акцентирует усилия и попытки выполнить действие, например «try to solve the problem», тогда как "try doing" предлагает экспериментальный способ решения.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инфинитивом и -ing формой влияет на оттенок смысла и точность передачи намерений говорящего.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варианты: изменения смысла в зависимости от формы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Группируйте глаголы по требуемой форме и отмечайте типичные сочетания для каждого, что поможет систематизировать знания и облегчить усвоение.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Создавайте тематические карточки с примерами для регулярного повторения, что способствует закреплению правил использования форм.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Проводите упражнения на перевод и составление предложений с обеими формами для развития навыков правильного выбора.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ассоциации и визуальные образы, а также проверяйте себя с помощью авторитетных учебников и онлайн-ресурсов для повышения точности.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Советы: как эффективно запоминать употребление инфинитива и -ing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инфинитива и -ing в мастерстве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применение инфинитива и -ing форм повышает точность и выразительность речи, способствует успешной учебе и профессиональной коммуникации на английском языке.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2026-05-07T22:08:17Z</dcterms:created>
  <dcterms:modified xsi:type="dcterms:W3CDTF">2026-05-07T22:08:17Z</dcterms:modified>
</cp:coreProperties>
</file>