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Африка: география, население, ресурсы и место в мире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крайних контрастов: природа, ресурсы, крупные города и сложная история.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на карте Африки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занимает стратегическое положение на стыке двух океанов. Её берега, соседние государства и крупная территория сделали страну важным узлом торговли, транспорта и региональных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859100" y="1123774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плато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59025" y="1310300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лежит на высоком плато, которое постепенно понижается к побережью. Это влияет на климат, расселение и различия между хозяйственно освоенными и более засушливыми районами.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59100" y="3983949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59025" y="4170475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и увлажнения формирует резкие природные контрасты на сравнительно небольшой площади. Поэтому в стране соседствуют горные районы, полупустыни, плодородные долины и влажные прибрежные зоны.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59100" y="3268905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низменности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59025" y="3455431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океанического побережья климат мягче и влажнее, чем во внутренней части страны. Именно здесь сосредоточены порты, городские агломерации и многие сельскохозяйственные районы с более плодородными почвами.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59100" y="2553862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Кару и полупустыни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59025" y="2740387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 западные районы занимают засушливые пространства Кару. Разреженная растительность и дефицит влаги ограничивают плотность населения, но создают уникальные ландшафты и пастбищные территории.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59100" y="1838818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Драконовы горы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4859025" y="2025344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юго-востоке тянутся Драконовы горы — один из самых выразительных природных рубежей страны. Здесь выше осадки, гуще растительность и благоприятнее условия для земледелия и туризма.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районы Южной Африки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крупные города и агломерации притягивают рабочие места, транспорт и услуги.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страны: численность, урбанизация, языковое разнообразие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высокую урбанизацию и редкое языковое разнообразие, что делает общество одновременно городским и многокультурным.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Statistics South Africa; данные о 11 официальных языках — Конституция ЮАР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столицы Южной Африки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Претория: центр управления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Претории сосредоточены министерства, президентские структуры и многие дипломатические представительства. Город воспринимается как административное сердце страны, где принимаются решения, влияющие на всю государственную систему. Его облик формируют правительственные здания и широкие проспекты.
</a:t>
            </a:r>
            <a:endParaRPr lang="en-US" sz="794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Блумфонтейн: судебная столица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Блумфонтейн выполняет судебные функции и напоминает, что государственная власть может быть распределена между разными центрами. Такой выбор был частью исторического компромисса после объединения страны и отражает баланс интересов прежних регионов.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Кейптаун: законодательная столица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 принимает парламент и остаётся символом законодательной власти. Здесь особенно заметно сочетание исторической архитектуры, океанического пейзажа и современной политической жизни. Панорама Столовой горы делает этот город одним из самых узнаваемых в мире.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колонизации и формирования государства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XVII–XIX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Голландская, а затем британская экспансия изменила структуру землевладения и управления. Европейское заселение усилило конкуренцию за землю, рабочую силу и полезные ископаемые.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неравенства постепенно оформлялась в законы и административные практики. Расовое разделение стало инструментом контроля над перемещением, трудом и доступом к городским территориям.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Англо-бурские войны закрепили борьбу за контроль над территорией и ресурсами. Итогом стало усиление британского влияния и дальнейшее политическое подчинение местного населения.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1948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всё жёстче ограничивала права большинства населения. Это создало основу для будущего массового сопротивления и международного осуждения режима.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Апартеид: система разделения населения и её последствия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Законное закрепление неравенства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1948 года расовая сегрегация была оформлена как государственная норма. Она определяла, где люди могли жить, учиться, работать и пользоваться общественными услугами.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прав большинства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Чернокожее население было существенно ограничено в политических правах, свободе передвижения и доступе к качественному жилью. Во многих районах совместная жизнь разных групп была запрещена.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Апартеид разрушил равный доступ к образованию, медицине и престижной занятости. Его последствия сохраняются в различиях доходов, инфраструктуры и жизненных возможностей между группами населения.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тень прошлого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отмены режима общество продолжило сталкиваться с наследием сегрегации. Для его преодоления требуются время, реформы и последовательная политика равных возможностей.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демократии: основные этапы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событий, приведших к демонтажу апартеида и принятию новой конституции.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государственное устройство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республика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управляется как парламентская республика: президент избирается парламентом и опирается на политическое большинство. Такая система связывает исполнительную власть с парламентской ответственностью.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динамика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в политике доминировал Африканский национальный конгресс, но реальная устойчивость системы зависит не только от партий, а и от институтов контроля и защиты прав человека.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 суды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сосредоточена в Национальной ассамблее, а судебная система опирается на независимые суды и Конституционный суд. Это поддерживает баланс между ветвями власти.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конституция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занимает центральное место в государственном устройстве и защищает широкий перечень прав и свобод. Она служит основой для проверки законов и ограничивает произвол власти.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какие отрасли формируют экономическую базу страны и где они сосредоточены.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Южной Африки: ведущие отрасли и их значение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наиболее диверсифицирована в Африке к югу от Сахары, но по-прежнему заметно зависит от сырья, энергии и внешнего спроса.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обзоры Южной Африки; World Bank; Statistics South Africa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опирается прежде всего на добычу и первичную переработку сырья, а также на выпуск продукции с более высокой добавленной стоимостью.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экспортная специализация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 зависимость страны от минерального комплекса и одновременно наличие развитой промышленной базы.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Comtrade, ITC Trade Map; укрупнённая структура экспорта Южной Африки, 2023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и Гаутенг: центр деловой Южной Африки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выросший из золота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появился как центр золотодобычи на Витватерсранде и быстро превратился в крупнейший город деловой активности страны. Сегодня его силуэт задают банки, офисные башни и транспортные узлы, а историческая память о шахтах остаётся частью городской идентичности.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Гаутенг как экономический узел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Гаутенг сосредоточивает штаб-квартиры крупных компаний, финансовые сервисы и значительную часть внутренних перевозок. Именно здесь плотная городская сеть соединяет промышленность, торговлю и управление, поэтому регион часто рассматривают как «двигатель» национальной экономики.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второй молодой человек не имеет работы, поэтому разрыв между образованием и реальными возможностями остаётся одной из главных проблем страны.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45,5%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молодёжи были безработными во II квартале 2024 года.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South Africa, Quarterly Labour Force Survey, II квартал 2024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объединяют океанское побережье, сафари, горные ландшафты и винодельческие районы, поэтому страна предлагает очень разные сценарии поездки.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экономики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направлений помогает распределять поток посетителей и поддерживает занятость в услугах, транспорте и гостиничном секторе.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African Tourism; обзор ключевых направлений, 2023–2024
</a:t>
            </a:r>
            <a:endParaRPr lang="en-US" sz="10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Капская флористическая область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мировых центров эндемизма, где сосредоточено множество уникальных видов растений. Высокая природная ценность делает охрану таких территорий особенно важной.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и засухи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особенно опасны длительные периоды засухи и растущий спрос на воду в городах. Это усиливает нагрузку на сельское хозяйство и коммунальную инфраструктуру.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крупные млекопитающие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Саванновые экосистемы поддерживают богатый животный мир и привлекают туристов в национальные парки. Однако их устойчивость зависит от сохранения кормовой базы и водных ресурсов.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деградация земель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эрозия почв и сокращение естественных местообитаний уменьшают природную устойчивость ландшафтов. Поэтому природоохранные меры должны сочетаться с рациональным землепользованием.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богатства и риски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Южной Африки: многообразие в музыке, спорте и повседневности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многих традиций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Южноафриканская культура сформировалась на пересечении африканских, европейских и азиатских влияний. Это заметно в языках, религиях, кухне и городской жизни, где рядом существуют разные обычаи и формы самовыражения.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Манделе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остаётся символом борьбы за права человека и примирения. Его фигура связывает историческую память с современным стремлением к справедливости, а в общественном пространстве страны это особенно хорошо заметно.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общественной жизни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Регби, крикет и футбол здесь давно вышли за рамки развлечения и стали частью национальной идентичности. Крупные матчи объединяют людей разных общин и напоминают, что спорт может работать как язык взаимопонимания.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страны отличаются не только размером, но и ролью в управлении, экономике и туризме.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Южной Африки: функции и особенности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 формируют сеть с разными специализациями: одни связаны с управлением, другие — с финансами, морской торговлей или туризмом.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статистические и справочные материалы Южной Африки; обобщение по городским функциям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65761"/>
            <a:ext cx="378000" cy="336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в Африке и в мире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G20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G20 подчёркивает место страны среди крупнейших экономик мира и даёт доступ к обсуждению глобальных вопросов развития, торговли и финансовой стабильности.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БРИКС усиливает связи с крупными развивающимися экономиками и расширяет возможности сотрудничества в промышленности, инвестициях и инфраструктуре.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дипломатия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активно участвует в Африканском союзе и региональных организациях, продвигая идеи интеграции, посредничества и мирного урегулирования конфликтов.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узел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портам, банкам и развитой логистике страна играет заметную роль в торговле юга Африки и связывает внутренние рынки с мировыми маршрутами.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развития на ближайшие годы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ключевых проблем Южной Африки и их влияния на устойчивый рост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Африка: страна контрастов, ресурсов и больших возможностей
</a:t>
            </a:r>
            <a:endParaRPr lang="en-US" sz="3136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остаётся одной из самых значимых стран Африки: её сила — в ресурсах, городах и международных связях, а главный вызов — превратить этот потенциал в более справедливое и устойчивое развитие.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2026-06-02T22:03:50Z</dcterms:created>
  <dcterms:modified xsi:type="dcterms:W3CDTF">2026-06-02T22:03:50Z</dcterms:modified>
</cp:coreProperties>
</file>