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двузначное число с остатком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по шагам и находить остаток.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четвероклассники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делить на двузначное число, нужны таблица умножения, вычитание и умение быстро подбирать близкое произведение. Письменный способ помогает работать с большими числами спокойно, шаг за шагом, без путаницы.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в делении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 — это число, которое нужно разделить на равные части или группы.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показывает, на сколько частей делят или сколько предметов берут в каждой группе.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— это результат деления, то есть сколько получилось полных групп или частей.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— это то, что не удалось разделить поровну; он всегда меньше делителя.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не получается ровно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37 яблок и корзины, в каждую помещается по 6 яблок. Шесть полных корзин заполняются полностью, а одно яблоко остаётся лишним. Это и есть деление с остатком: часть разложили, а маленький «хвостик» сохранился.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в корзинах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раздать 19 конфет по 4 ребёнка в каждую группу, получится 4 полные группы. Одна конфета не войдёт никуда и останется отдельно. Такой пример помогает увидеть, что остаток — это не ошибка, а обычный результат деления.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конфета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подходящую цифру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сколько раз делитель может поместиться в первую часть делимого. Для этого вспоминают таблицу умножения и сравнивают близкие произведения.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слишком большое, цифра не подходит. Тогда берут меньшее число и снова проверяют, чтобы не переступить через делимое.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подбор помогает найти верную цифру частного без лишних ошибок. Это как выбрать нужный ключ среди нескольких похожих.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письменного деления с остатком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делении на двузначное число с остатком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3050" y="1505850"/>
            <a:ext cx="283500" cy="2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4494" y="1491900"/>
            <a:ext cx="244913" cy="279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без остатка и с остатком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9485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Остался лишний кусочек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÷ 12 = 4 (ост. 2), потому что 12 × 4 = 48, а после вычитания остаются 2 единицы. Деление завершено, но не совсем без «хвостика».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0700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результат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 ÷ 12 = 4, потому что 12 × 4 = 48. Все предметы разошлись поровну, и в ответе остался только результат 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деления в столбик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записывают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двигаются по числам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 пишут под чертой, а делитель — рядом с ним. Частное записывают сверху, чтобы сразу было видно ответ. Такая запись помогает не потеряться на шаге с вычитанием.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 делимом используют по порядку, слева направо. После каждого вычитания смотрят, что получилось дальше: новый промежуточный результат или уже окончательный остаток.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остаток не может быть большим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остаток равен делителю или больше него, значит, деление ещё не закончено. Можно собрать ещё одну полную группу и продолжить вычисления.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остаток всегда меньше делителя. Это очень важное правило, иначе ответ будет неверным, даже если частное выбрано почти правильно.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остаток 12 при делителе 12 невозможен. Нужно продолжать деление, пока не станет ясно, сколько действительно осталось.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цифру частного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несколько вариантов и умножаем делитель на них. Подходит то число, произведение которого не больше делимого.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Оцениваем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делимое и прикидываем, какое число может подойти. Это помогает не начинать вслепую.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Уточняем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нужная цифра найдена, делаем вычитание и смотрим на остаток. Потом ещё раз проверяем, чтобы убедиться в правильности.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154 ÷ 23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23 в 15 не помещается, поэтому смотрят на 154 целиком. Подбирают такую цифру частного, чтобы произведение не превысило делимое. Здесь удобно сравнить 23×6 и 23×7: видно, что одна из них уже слишком большая.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проверяем, помещается ли делитель
</a:t>
            </a:r>
            <a:endParaRPr lang="en-US" sz="1154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23×6 = 138, а 23×7 = 161, и это больше 154. Значит, подходит 6. После вычитания 154−138 получают 16, поэтому ответ записывают как 6 ост. 16. Проверка показывает: 23×6 + 16 = 154.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помогает записать точный ответ
</a:t>
            </a:r>
            <a:endParaRPr lang="en-US" sz="12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предметов остаётся после раздачи без ошибок.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цифры частного и вычитания получается остаток, который меньше делителя. Это значит, что деление выполнено верно и продолжать уже не нужно.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14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при делении с остатком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ответ: умножить частное на делитель, прибавить остаток и сравнить результат с делимым.
</a:t>
            </a:r>
            <a:endParaRPr lang="en-US" sz="1114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уроке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слишком большую цифру частного, и тогда произведение делителя на эту цифру становится больше делимого. Приходится возвращаться назад и подбирать ответ спокойнее, шаг за шагом.
</a:t>
            </a:r>
            <a:endParaRPr lang="en-US" sz="1116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прибавить остаток при проверке. Без него равенство не сходится, хотя само деление может быть выполнено правильно. Проверку всегда нужно доводить до конца.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ребята путают главное правило и оставляют остаток, который равен делителю или даже больше его. Так быть не может: деление ещё не закончено, и нужно продолжить вычисления.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в столбик очень помогает не запутаться. Когда цифры стоят на своих местах, легче заметить ошибку вовремя и не устраивать математический «сюрприз».
</a:t>
            </a:r>
            <a:endParaRPr lang="en-US" sz="115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нужно разложить 96 тетрадей в коробки по 14 штук. Сначала находят, сколько полных коробок получится. Для этого проверяют, что 14×6 = 84, а значит, шесть коробок заполнены полностью.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считают, сколько тетрадей осталось. 96−84 = 12, поэтому записывают остаток 12. Такая задача очень похожа на настоящую школьную работу: всё по порядку, без лишней суеты.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школьной жизни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88" y="1484375"/>
            <a:ext cx="221625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считать быстрее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ответ удобно проверить умножением и сложением остатка. Если всё совпало, можно спокойно поставить точку и улыбнуться математике.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записи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вычисления записаны по шагам, меньше шансов потерять цифру или перепутать вычитание. Письмо в столбик любит порядок, как и школьный рюкзак.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сравнивать делитель с частью делимого. Так легче понять, с какой цифры начать и не выбрать слишком большой ответ.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таблица умножения помнится уверенно, подобрать цифру частного получается быстрее. Не приходится долго гадать, а это экономит время и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деление с остатком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обычные предметы превращаются в математическую задачу с полными группами и остатком.
</a:t>
            </a:r>
            <a:endParaRPr lang="en-US" sz="1189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результата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умножьте частное на делитель. Если вы получили число меньше или равно делимому, значит, вычисление идёт в правильном направлении и можно переходить к следующему шагу.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прибавьте остаток к произведению. Если в итоге получилось исходное делимое, ответ верный. Если нет, нужно снова посмотреть на подбор цифры и вычитание.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ещё одно важное условие: остаток обязан быть меньше делителя. Это как правило для маленького хвостика — он может быть, но не должен становиться больше всей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делению с остатком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сколько раз делитель может поместиться в нужную часть делимого. Если выбор неочевиден, помогают таблица умножения и сравнение ближайших произведений.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умножают, вычитают и находят остаток. Затем проверяют, что остаток меньше делителя, а вся запись действительно даёт исходное число.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подбираем цифру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ответ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деление с остатком помогает разбирать большие числа по шагам и не теряться. Если действовать аккуратно, проверять ответ и помнить про маленький остаток, всё обязательно получится.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точно и без паники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2026-05-24T10:59:06Z</dcterms:created>
  <dcterms:modified xsi:type="dcterms:W3CDTF">2026-05-24T10:59:06Z</dcterms:modified>
</cp:coreProperties>
</file>