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«Капитанская дочка»: роман о чести, долге и взрослении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Гринёва, где выбор важнее страха и выгоды.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ставшая литературой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обратился к Пугачёвскому восстанию, изучал документы и свидетельства, чтобы соединить реальную историю с художественным сюжетом. Так в повести личная судьба героя тесно связана с большими событиями эпохи.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где разворачивается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создания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завершил повесть в 1836 году, почти накануне своей гибели. Это одно из последних крупных произведений писателя. Оно стало итогом его размышлений об истории и человеке.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перенесено в XVIII век: Симбирск, Оренбург, Белогорская крепость и степные дороги. Зимняя метель, военный быт и тревога восстания создают ощущение опасного перелома.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Гринёв: путь от недоросля к взрослому человеку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Гринёв кажется легкомысленным юношей, который мечтает о службе без труда и не задумывается о последствиях своих слов и поступков.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Белогорской крепости он учится держать слово, уважать людей и отвечать за выбор. Особенно это заметно в отношениях с Машей и Савельичем.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с Пугачёвым и Швабриным делают его сильнее. Гринёв сохраняет честь и постепенно становится человеком, способным принимать серьёзные решения.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580" y="3527269"/>
            <a:ext cx="242438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70499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Миронова — образ внутренней силы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не стремится выделяться, говорит просто и ведёт себя сдержанно, но в этой тихой манере чувствуется достоинство и чистота характера.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отказывается выходить за Швабрина, несмотря на давление и опасность. Девушка не поступается совестью даже в тяжёлых обстоятельствах.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Решимость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родителей Маша не ломается и находит в себе силы действовать. Её поездка в Петербург становится поступком смелого и ответственного человека.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остаётся преданной Гринёву и борется за его спасение. Её любовь проявляется не в словах, а в поступках и терпении.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Швабрин как образ предательства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Швабрин кажется образованным и наблюдательным человеком, но использует ум не для добра, а для собственной выгоды. Его слова часто скрывают злые намерения.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клевещет на Машу, унижает Гринёва и переходит на сторону Пугачёва, когда это становится для него удобным. Так раскрывается его нравственная пустота.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внешняя воспитанность без чести и совести не делает человека благородным. Наоборот, она может скрывать зависть, трусость и жестокость.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нравственные качества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через поступки героев раскрываются их характеры и роль в сюжете.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Честные герои действуют через долг и верность, а отрицательные — через корысть и предательство.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С. Пушкина «Капитанская дочка»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Пугачёв: историческая фигура и литературный образ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делает героя сложным и живым: в нём сочетаются сила, опасность, благодарность и непредсказуемость.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Пугачёв умеет помнить добро. Он ценит смелость Гринёва и несколько раз помогает ему в трудные моменты.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суров и жесток, особенно во время захвата крепости, где решает судьбы людей быстро и без жалости.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 в повести связан с реальными событиями восстания, поэтому воспринимается как участник большой истории, а не только как сказочный разбойник.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повести: от спокойствия к испытаниям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отражает, как личная история героя постепенно втягивается в бурные события восстания и выходит на уровень нравственного выбора.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напряжения связан с захватом крепости и арестом Гринёва, после чего действие движется к справедливой развязке.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С. Пушкина «Капитанская дочка»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судьба Петра Гринёва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показывает нравственный рост героя и влияние исторических обстоятельств.
</a:t>
            </a:r>
            <a:endParaRPr lang="en-US" sz="1161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служба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Белогорская крепость живёт размеренной жизнью: капитан Миронов, Василиса Егоровна и солдаты ведут простой быт, где служба соседствует с домашним уютом.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уклад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крепости слышны обычные разговоры, решаются хозяйственные дела, отмечаются семейные события. Этот уклад создаёт ощущение защищённости и человеческой близости.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беды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восстание, тихий мир крепости рушится. На фоне войны особенно ясно видно, как история вторгается в частную жизнь и меняет судьбы людей.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Белогорская крепость как маленький мир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 Гринёва и Швабрина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 вспыхивает не из-за случайной ссоры, а из-за лжи и оскорблений: Швабрин унижает Машу и задевает честь Гринёва, вынуждая его защищать достоинство.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Ранение не ломает Гринёва: он ведёт себя честно и прямо, тогда как Швабрин раскрывается как человек, для которого клевета и низость важнее совести.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40997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78677"/>
            <a:ext cx="376800" cy="301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Савельич — верность, забота и здравый смысл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Савельич остаётся рядом с Гринёвым с самого начала и воспринимает заботу о нём как естественный долг, а не как обязанность по приказу.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Здравый смысл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постоянно напоминает о разумном поведении, бережёт деньги и пытается остановить барина, когда тот готов поступить необдуманно и рискованно.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 трудный момент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опасных ситуациях Савельич не отходит в сторону: он спорит, уговаривает и старается уберечь Гринёва от ошибок, даже рискуя вызвать недовольство.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душевная простота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речи и поступках чувствуется народная мудрость. Он говорит прямо, думает о добре и не умеет жить без верности своему барину.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537015"/>
            <a:ext cx="4332300" cy="24146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смысл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повести не только двигает сюжет, но и раскрывает характеры героев, показывая, как нравственный выбор становится важнее обстоятельств.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вокруг испытаний, где случайное событие быстро превращается в нравственный выбор. Именно поступки героев определяют исход истории.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персонажей по нравственным качествам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герои оцениваются не по положению, а по поступкам. Это особенно заметно в сценах выбора и испытаний.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Гринёв, Маша и Савельич выглядят нравственно цельными; Швабрин резко выделяется отрицательно; Пугачёв остаётся противоречивым, соединяя силу и жестокость.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повести А. С. Пушкина «Капитанская дочка»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чести, долга и милосердия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в повести связана не с титулом и не с богатством, а с готовностью поступать правильно, даже когда это опасно, неудобно или невыгодно.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требует верности слову и ответственности за других людей. Гринёв и Савельич по-разному, но одинаково ясно показывают, что обещание нельзя нарушать.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нравственный выбор важнее внешнего успеха. Именно он определяет, кто остаётся человеком в эпоху смуты и насилия.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 особенно заметно в поступках Пугачёва: он способен на жестокость, но в некоторых случаях проявляет благодарность и помогает тому, кто был честен.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глава начинается с эпиграфа, и он не просто украшает текст. Часто это пословица или короткая фраза, которая подсказывает, чему будет посвящён эпизод, и сразу настраивает читателя на нужный смысл.
</a:t>
            </a:r>
            <a:endParaRPr lang="en-US" sz="979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Эпиграф, который заранее задаёт смысл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просто и естественно, без книжной вычурности. В их словах слышны особенности эпохи XVIII века, а разговорные выражения делают сцены ближе и понятнее школьнику.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похожая на живой разговор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эпиграфы и простая речь создают ощущение правдивости. Благодаря этому история о далёком прошлом звучит не как сухой учебник, а как живой рассказ о людях и их характере.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в художественном тексте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повесть создаёт ощущение живого времени
</a:t>
            </a:r>
            <a:endParaRPr lang="en-US" sz="24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«Капитанская дочка» остаётся важной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легко читать целиком: в ней нет лишних ответвлений, а события развиваются быстро и понятно, что удобно для школьного изучения.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произведению держится на сочетании истории и личной судьбы. Оно помогает увидеть, как характер формируется в испытаниях.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повести А. С. Пушкина «Капитанская дочка»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главного конфликта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 сюжету повести А. С. Пушкина «Капитанская дочка»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«Капитанская дочка» учит выбирать честь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что в трудные времена человек раскрывается по поступкам. Честь, верность, смелость и милосердие помогают героям сохранить достоинство и победить ложь.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2026-05-22T20:57:02Z</dcterms:created>
  <dcterms:modified xsi:type="dcterms:W3CDTF">2026-05-22T20:57:02Z</dcterms:modified>
</cp:coreProperties>
</file>