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Текст: основная и дополнительная информация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быстро находить главное в тексте и понимать детали.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текст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объединяет предложения общей темой и мыслью. В нём есть главное сообщение, а также слова и фразы, которые уточняют, поясняют и делают речь точнее и выразительнее.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информация: главное содержание текста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информация отвечает на вопрос, о чём говорится в тексте и что автор считает самым важным. Именно она помогает понять общий смысл без лишних подробностей.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темой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тесно связана с темой и основной мыслью. В ключевых предложениях обычно повторяются одни и те же важные слова, поэтому главное содержание легко заметить при внимательном чтении.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при сокращении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убрать подробности, примеры и пояснения, основная информация всё равно остаётся понятной. Это делает её опорой для краткого пересказа, плана и сжатого ответа.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автору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тексте основная информация помогает ответить на главный вопрос: что именно хотел сообщить автор и какую мысль он считал главной?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информация: пояснения и детали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работает основная мысль в конкретной ситуации. Они делают объяснение наглядным и помогают лучше представить предмет или явление.
</a:t>
            </a:r>
            <a:endParaRPr lang="en-US" sz="1305" dirty="0"/>
          </a:p>
        </p:txBody>
      </p:sp>
      <p:sp>
        <p:nvSpPr>
          <p:cNvPr id="11" name="Text 3"/>
          <p:cNvSpPr txBox="1"/>
          <p:nvPr/>
        </p:nvSpPr>
        <p:spPr>
          <a:xfrm>
            <a:off x="208319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Поясняющие слова, признаки, причины и следствия уточняют смысл сообщения. Благодаря им текст становится точнее, а читателю проще разобраться в содержании.
</a:t>
            </a:r>
            <a:endParaRPr lang="en-US" sz="1305" dirty="0"/>
          </a:p>
        </p:txBody>
      </p:sp>
      <p:sp>
        <p:nvSpPr>
          <p:cNvPr id="12" name="Text 4"/>
          <p:cNvSpPr txBox="1"/>
          <p:nvPr/>
        </p:nvSpPr>
        <p:spPr>
          <a:xfrm>
            <a:off x="3806379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увидеть сходство и различие между предметами, явлениями или действиями. Такие детали делают текст более выразительным и запоминающимся.
</a:t>
            </a:r>
            <a:endParaRPr lang="en-US" sz="1305" dirty="0"/>
          </a:p>
        </p:txBody>
      </p:sp>
      <p:sp>
        <p:nvSpPr>
          <p:cNvPr id="13" name="Text 5"/>
          <p:cNvSpPr txBox="1"/>
          <p:nvPr/>
        </p:nvSpPr>
        <p:spPr>
          <a:xfrm>
            <a:off x="5529563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Подробные описания передают цвет, форму, размер, настроение и другие признаки. Без них главный смысл остаётся, но текст теряет полноту и яркость.
</a:t>
            </a:r>
            <a:endParaRPr lang="en-US" sz="1305" dirty="0"/>
          </a:p>
        </p:txBody>
      </p:sp>
      <p:sp>
        <p:nvSpPr>
          <p:cNvPr id="14" name="Text 6"/>
          <p:cNvSpPr txBox="1"/>
          <p:nvPr/>
        </p:nvSpPr>
        <p:spPr>
          <a:xfrm>
            <a:off x="7252761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информация не заменяет главное сообщение, а расширяет его. Она делает текст понятнее, живее и помогает увидеть авторский взгляд.
</a:t>
            </a:r>
            <a:endParaRPr lang="en-US" sz="130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пониманию главного в тексте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выделения основной и дополнительной информации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в небольшом тексте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в абзаце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читала короткий абзац о весеннем лесе и сразу выделила повторяющиеся слова: деревья, почки, ручьи, птицы. Эти слова помогли ей понять, что текст рассказывает о пробуждении природы. Остальные предложения только уточняли картину и делали её ярче.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заметить главное быстро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работал с учебным текстом о круговороте воды. Он подчеркнул слова дождь, облака, испарение и капли, потому что именно они связывали все предложения. После этого мальчик легко пересказал содержание, не потеряв главное сообщение автора.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Абзац, который становится понятнее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ребята искали ключевые слова в отрывке о библиотеке. Слова книги, читатели, тишина и полки сразу показали тему текста. Благодаря им стало ясно, какие предложения несут главную мысль, а какие лишь добавляют детали и примеры.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задают направление мысли, а подробности помогают читателю увидеть картину целиком.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информация создаёт каркас текста, а дополнительная делает его точнее, нагляднее и выразительнее.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разбор текста; обобщение учебных признаков.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 основной и дополнительной информации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что содержит каждый вид информации и как его узнать в тексте.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информация отвечает за смысловой центр, дополнительная — за уточнение и полноту. Вместе они делают текст понятным.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разбор текста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двух видов информации в тексте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367" y="2204219"/>
            <a:ext cx="415500" cy="369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7692" y="2183086"/>
            <a:ext cx="3087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0892" y="2183086"/>
            <a:ext cx="36015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основная мысль и заголовок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называет предмет разговора: о чём именно идёт речь. Она отвечает на самый общий вопрос и задаёт направление всему тексту.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показывает, что автор считает главным. Она раскрывает не просто предмет речи, а его важнейший смысл и авторскую позицию.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заголовок часто соединяет тему и главную мысль. Он не должен цепляться за случайную деталь, а помогает сразу понять, о чём будет текст.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абзац: точность прежде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учебнике по природоведению Костя прочитал абзац о луне. В нём было много терминов, точных определений и фактов, а лишних подробностей почти не оказалось. Главная информация передавала суть, а остальное помогало объяснить её без двусмысленности.
</a:t>
            </a:r>
            <a:endParaRPr lang="en-US" sz="1157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отрывок: детали создают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о зимнем парке девочка заметила серебристый снег, тихие аллеи и свет фонарей. Здесь главное сообщение соединялось с образными подробностями, сравнениями и настроением, поэтому текст не только сообщал, но и рисовал картину.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текст: оценка и вывод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статье о школьном дворе автор приводил пример из жизни, объяснял проблему и делал вывод. Текст звучал убедительно, потому что рядом с главным сообщением были оценки, факты и пояснения, помогающие читателю согласиться или задуматься.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по-разному звучит информация в типах текстов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основную информацию при чтении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Определить тему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текст целиком и понимают, о чём он. Тема задаёт общий круг разговора и помогает не терять главное среди подробностей.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опорные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отмечают слова и выражения, которые повторяются или тесно связаны по смыслу. Они обычно указывают на главное сообщение текста.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смысловые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ищут предложения, без которых текст перестаёт передавать основную мысль. Именно они несут смысловой центр высказывания.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Сократить и пересказать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убирают детали и проверяют, сохранился ли общий смысл. Этот приём нужен для плана, тезисов, краткого пересказа и ответов по тексту.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сокращении текста чаще всего исчезают поясняющие фрагменты, которые делают речь богаче, но не меняют главный смысл.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тексте деталей и пояснений, тем сильнее его можно сократить, сохранив тему, факт и вывод.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разбор текста; обобщение типичных элементов дополнительной информации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убрать без потери главной мысли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дополнительная информация тоже важна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смысл яснее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Пояснения и уточнения помогают не гадать о значении текста, а точно понимать, что хотел сказать автор. Без них мысль часто остаётся слишком общей.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наглядность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сравнения и описания помогают представить предмет или явление. Благодаря им текст легче вообразить, а значит, проще запомнить и пересказать.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связи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сведения помогают увидеть причины, следствия и признаки явления. Так читатель понимает не только факт, но и его объяснение.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речь выразительной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придают тексту живость и точность, особенно в художественных и публицистических текстах. Они помогают автору не просто сообщить, а показать и убедить.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сократить текст, не потеряв смысл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кратком пересказе, конспектировании и подготовке сжатого ответа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330497"/>
            <a:ext cx="4333200" cy="8284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в одном предложении главное сообщение дополняется деталями времени, признака или состояния.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информация передаёт общий смысл, а дополнительные слова уточняют время и признаки, не меняя содержания.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разбор текста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распределения информации в предложениях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выделении главного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деталь вместо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читатель запоминает необычную подробность и принимает её за главное. На самом деле деталь может быть только украшением или примером, а не смысловым центром.
</a:t>
            </a:r>
            <a:endParaRPr lang="en-US" sz="1505" dirty="0"/>
          </a:p>
        </p:txBody>
      </p:sp>
      <p:sp>
        <p:nvSpPr>
          <p:cNvPr id="9" name="Text 3"/>
          <p:cNvSpPr txBox="1"/>
          <p:nvPr/>
        </p:nvSpPr>
        <p:spPr>
          <a:xfrm>
            <a:off x="3276363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темы и мысли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отвечает на вопрос, о чём текст, а основная мысль показывает, что автор считает главным. Если их смешать, вывод получится неточным и слишком общим.
</a:t>
            </a:r>
            <a:endParaRPr lang="en-US" sz="1505" dirty="0"/>
          </a:p>
        </p:txBody>
      </p:sp>
      <p:sp>
        <p:nvSpPr>
          <p:cNvPr id="10" name="Text 4"/>
          <p:cNvSpPr txBox="1"/>
          <p:nvPr/>
        </p:nvSpPr>
        <p:spPr>
          <a:xfrm>
            <a:off x="6192724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повторов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 предложения часто подсказывают, что именно важно для автора. Если не замечать такие сигналы, легко пропустить главную информацию текста.
</a:t>
            </a:r>
            <a:endParaRPr lang="en-US" sz="150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сведения соединяют смысловые части и помогают читателю перейти от одной микротемы к другой без потери логики.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выстроена последовательность смысловых элементов, тем легче понять текст как единое целое.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материалу школьного разбора текста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текста и связь его частей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короткого текста по смысловым частям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11" name="Text 2"/>
          <p:cNvSpPr txBox="1"/>
          <p:nvPr/>
        </p:nvSpPr>
        <p:spPr>
          <a:xfrm>
            <a:off x="5125599" y="537925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Определяем тему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короткий текст целиком и называют его тему. Это помогает понять, о чём говорится в целом, прежде чем выделять отдельные детали и ключевые слова.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5125601" y="1026648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Находим главное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ищут предложение или фразу, которая передаёт основной смысл. Обычно именно она отвечает на вопрос, что автор хотел сообщить в первую очередь.
</a:t>
            </a:r>
            <a:endParaRPr lang="en-US" sz="926" dirty="0"/>
          </a:p>
        </p:txBody>
      </p:sp>
      <p:sp>
        <p:nvSpPr>
          <p:cNvPr id="13" name="Text 4"/>
          <p:cNvSpPr txBox="1"/>
          <p:nvPr/>
        </p:nvSpPr>
        <p:spPr>
          <a:xfrm>
            <a:off x="5125601" y="1515375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Отмечаем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выделяют слова, связанные с цветом, временем, местом, причиной или сравнением. Они уточняют сообщение, но не заменяют его главную мысль.
</a:t>
            </a:r>
            <a:endParaRPr lang="en-US" sz="936" dirty="0"/>
          </a:p>
        </p:txBody>
      </p:sp>
      <p:sp>
        <p:nvSpPr>
          <p:cNvPr id="14" name="Text 5"/>
          <p:cNvSpPr txBox="1"/>
          <p:nvPr/>
        </p:nvSpPr>
        <p:spPr>
          <a:xfrm>
            <a:off x="5125601" y="2004111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 сокращение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убрать подробности, текст должен по-прежнему отвечать на главный вопрос и сохранять смысл. Это хороший способ проверить, что найдено верно.
</a:t>
            </a:r>
            <a:endParaRPr lang="en-US" sz="946" dirty="0"/>
          </a:p>
        </p:txBody>
      </p:sp>
      <p:sp>
        <p:nvSpPr>
          <p:cNvPr id="15" name="Text 6"/>
          <p:cNvSpPr txBox="1"/>
          <p:nvPr/>
        </p:nvSpPr>
        <p:spPr>
          <a:xfrm>
            <a:off x="5125601" y="2469504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Делаем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разбор показывает, как основная информация удерживает смысл текста, а дополнительная помогает сделать его точнее, ярче и понятнее для читателя.
</a:t>
            </a:r>
            <a:endParaRPr lang="en-US" sz="9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различать главную и дополнительную информацию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Понимать текст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смысловой центр, ему легче сразу понять содержание абзаца или всего текста. Это экономит время при чтении и помогает не отвлекаться на второстепенное.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Составлять план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сделать план, нужно выделить основные мысли и убрать лишние подробности. Такое умение помогает логично разбить текст на части и не потерять важные идеи.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Готовить пересказ и 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пересказе и устном ответе важно говорить кратко и точно. Если различать главную и дополнительную информацию, можно выбрать нужные факты и сформулировать ясный ответ.
</a:t>
            </a:r>
            <a:endParaRPr lang="en-US" sz="1352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Успешно выполнять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особенно полезно на уроках русского языка и литературы, а также при проверочных работах. Оно помогает находить доказательства, делать выводы и писать связные тексты.
</a:t>
            </a:r>
            <a:endParaRPr lang="en-US" sz="13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тексте — смысл, а не лишние детали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информация держит текст в центре смысла, а дополнительная помогает его раскрыть. Если научиться различать их, читать, пересказывать и писать станет заметно легче и точнее.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2026-05-28T17:07:01Z</dcterms:created>
  <dcterms:modified xsi:type="dcterms:W3CDTF">2026-05-28T17:07:01Z</dcterms:modified>
</cp:coreProperties>
</file>