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Островский: драматург русской сцены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Островского показали русскую жизнь такой, какова она есть.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и литература XIX 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жил в эпоху больших перемен, когда литература всё чаще обращалась к реальной жизни. Его пьесы без украшений показывают купеческий быт, городскую среду и общественные противоречия.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писателя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Николаевич Островский родился 31 марта 1823 года в Москве, в семье судебного чиновника. Детские годы он провёл в Замоскворечье, среди купеческого мира.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ранних лет будущий драматург слышал живую московскую речь, наблюдал обычаи, манеры и семейные отношения. Эти впечатления позже стали основой его правдивых сценических характеров.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Среда, в которой рос Островский, дала ему точное знание купеческой жизни. Именно поэтому его персонажи звучат естественно и узнаваемо для читателя и зрителя.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служба и первые наблюдения за жизнью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учился в Московском университете, но не завершил обучение. Уже тогда он начал внимательно присматриваться к людям, их разговорам и повседневным привычкам.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служба в коммерческом суде открыла ему мир долгов, наследства, обмана и семейных ссор. Эти наблюдения стали богатым материалом для первых пьес и точных бытовых сцен.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устойчивые мотивы его драматургии и показывает, какие жизненные вопросы писатель возвращал на сцену снова и снова.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пьес Островского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нравственный выбор и столкновение с правилами общества: именно они связывают большинство пьес Островского в единую систему.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произведений А. Н. Островского; значения условные, составлены по материалам презентации.
</a:t>
            </a:r>
            <a:endParaRPr lang="en-US" sz="6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«Свои люди — сочтёмся!»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пьеса принесла Островскому широкую известность. В ней он показал купеческую жадность, семейный расчёт и стремление нажиться любой ценой.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выделялась необычной для сцены правдивостью. Зрители узнавали в героях реальные черты знакомой им среды и поэтому остро реагировали на происходящее.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произведения подтвердил, что театр может говорить о повседневной жизни серьёзно и смело. Для Островского это стало важным шагом к признанию.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темы и жанры в разные годы творчества.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пьесы Островского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творчестве соседствуют комедия, драма и сказка, но все они связаны вниманием к человеку и его жизненному выбору.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Н. Островского; даты публикации и постановок общеизвестны.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Катерина в пьесе «Гроза»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Катерина живёт в доме, где каждый шаг подчинён строгим правилам. Её переживания связаны не только с семьёй, но и с внутренним чувством правды.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стремится к свободе, но боится осуждения и не может примирить совесть с давлением среды. Поэтому её образ стал особенно сильным и запоминающимся.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конфликт у Островского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конфликта в пьесах драматурга.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54536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пьес Островского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Островского говорят так, как говорили люди своего времени. Благодаря этому диалоги звучат естественно и сразу помогают представить характер героя.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меткие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 часто использует народные пословицы и короткие точные фразы. Они делают речь героев яркой, запоминающейся и близкой к повседневной жизни.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разных сословий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заметны особенности языка купцов, чиновников, молодых людей и простых горожан. По репликам легко понять, кто перед нами и как он себя ведёт.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через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показывает человека не только поступками, но и манерой говорить. Поэтому каждый герой раскрывается быстро, а сцены выглядят правдоподобно и выразительно.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протяжении почти трёх десятилетий Островский сохранял интерес к жизни современного ему общества и каждый раз находил новые сюжеты.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создавались главные произведения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создавались на разных этапах жизни писателя, что показывает длительность и устойчивость его творческого пути.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датам создания пьес А. Н. Островского: 1849, 1859, 1861, 1871, 1873, 1878.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и русский театр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Островского требовали от актёров точной интонации, естественного поведения и умения передать скрытые чувства через обычный разговор и бытовые сцены.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помогли театру стать ближе к реальной жизни: на сцене появились узнаваемые купеческие дома, семейные споры, деловые расчёты и живая народная речь.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важную роль сыграл Малый театр в Москве, где многие пьесы получили известность и надолго вошли в постоянный репертуар.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 Волге и новые впечатления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как живая картина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поездок по Волге Островский видел шумные пристани, торговые суда, купцов, ремесленников и простых путников. Эти наблюдения помогли ему точнее передать движение речной жизни и разнообразие русских городов.
</a:t>
            </a:r>
            <a:endParaRPr lang="en-US" sz="1063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обычаи и природа в произведениях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прислушивался к речи людей и замечал местные обычаи, песни, праздники и повседневные занятия. Позднее это сделало его пьесы и сказочные произведения особенно яркими и узнаваемыми.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его пьес помогают увидеть, какие трудности волновали людей XIX века.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Островского и их жизненные проблемы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Островского показывают разные стороны человеческой жизни, но всех их объединяет столкновение с давлением общества и обстоятельств.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А. Н. Островского: «Гроза», «Бесприданница», «Женитьба Бальзаминова».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Островского называют реалистом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писал о том, что хорошо знал: о купеческом быте, городских разговорах, семейных спорах и повседневных заботах обычных людей.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украшал действительность, а показывал её такой, какая она есть, поэтому сцены в его пьесах кажутся правдивыми и убедительными.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Реалистическое изображение жизни помогло писателю показать важные проблемы эпохи: власть денег, неравенство и зависимость человека от чужой воли.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Характеры героев раскрываются через поступки, споры и детали обстановки, а не через длинные объяснения автора.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пьесах Островского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Героини Островского часто живут в мире строгих правил, где от них ждут покорности, терпения и выгодного брака. При этом каждая стремится сохранить личное достоинство и право на собственный выбор.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Катерина, Лариса и другие персонажи помогают понять, насколько непросто было женщине в обществе XIX века: даже сильный характер не всегда мог защитить её от давления семьи и денег.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надежды к конфликту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 Островского личная мечта героя проходит через давление общества и приводит к развязке.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пьесах речь героев звучит так, будто она взята прямо из жизни, поэтому зрителю легко поверить в происходящее на сцене.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приёмы делают пьесы Островского сильными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конфликта, живой речи и точных деталей делает пьесы Островского выразительными и понятными современному зрителю.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художественных особенностей пьес А. Н. Островского.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признание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продолжает много писать и создаёт новые пьесы, которые укрепляют его славу крупнейшего драматурга страны.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1886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Николаевич Островский умирает, оставив после себя большое литературное и театральное наследие.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XX–XXI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пьесы не сходят со сцены и остаются в школьной программе, потому что помогают говорить о справедливости, совести и человеческом достоинстве.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А. Н. Островского для русской культуры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показал русскую жизнь честно и ярко: купеческий быт, сильные характеры и трудный нравственный выбор. Поэтому его пьесы и сегодня важны для театра и школы.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2026-05-19T03:51:36Z</dcterms:created>
  <dcterms:modified xsi:type="dcterms:W3CDTF">2026-05-19T03:51:36Z</dcterms:modified>
</cp:coreProperties>
</file>