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большая страна с древней историей и быстрыми переменами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объединяет масштаб, культуру и стремительное развитие.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на карте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находится в Южной Азии на полуострове Индостан. Её изучают из-за огромной территории, рекордного населения, разнообразной природы и заметной роли в экономике и культуре мира.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Индии: горы, равнины, плато и моря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на 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 закрыт Гималаями — высочайшей горной системой Земли. Они служат естественной преградой для холодных ветров и влияют на распределение осадков и рек.
</a:t>
            </a:r>
            <a:endParaRPr lang="en-US" sz="1077" dirty="0"/>
          </a:p>
        </p:txBody>
      </p:sp>
      <p:sp>
        <p:nvSpPr>
          <p:cNvPr id="14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Декан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Южную часть страны занимает плоскогорье Декан. Здесь чередуются плато, холмы и участки сухих земель, а климат часто более жаркий и засушливый, чем на севере.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равнина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лежит Индо-Гангская равнина. Её ровный рельеф и плодородные почвы сделали этот район одним из главных земледельческих и густонаселённых в Индии.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158475" y="25372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Ганг, Брахмапутра и Инд проходят через важные районы страны. Реки дают воду для населения и полей, а также поддерживают сельское хозяйство и жизнь городов.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есть тропические леса, побережья, сухие районы и горные области. Такое разнообразие природы объясняет, почему в стране встречаются очень разные хозяйственные занятия и образ жизни.
</a:t>
            </a:r>
            <a:endParaRPr lang="en-US" sz="10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 делает Индию одной из самых динамичных стран мира: здесь быстро растут города, школы, транспорт и спрос на рабочие места.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немного опережает Китай по численности населения и заметно превосходит США и Индонезию по масштабу населения.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Индии в сравнении с другими странами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ООН и международных статистических источников, 2023 год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373575"/>
            <a:ext cx="4775700" cy="2661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запомнить главные факты о стране: её размеры, столицу, язык, валюту и форму правления.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сочетает большие размеры, высокий уровень разнообразия и важные политические и исторические особенности.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об Индии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 Индии: государственные и энциклопедические источники
</a:t>
            </a:r>
            <a:endParaRPr lang="en-US" sz="9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последовательность: от древних цивилизаций к современной республике.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Индии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53798"/>
            <a:ext cx="435600" cy="3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4838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670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870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Индии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официальных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признаны 22 официальных языка. Хинди и английский особенно важны для управления, образования и общения между людьми из разных областей с разными языковыми привычками.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живут сотни народов и этнических групп. Они отличаются обычаями, традициями и укладом жизни, поэтому страна выглядит очень разнообразной даже внутри одного региона.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страны и сложная история способствовали тому, что в разных штатах развивались свои языки и диалекты. Поэтому Индия является одной из самых языково богатых стран мира.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между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государственный язык и английский помогают людям из разных частей страны понимать друг друга. Это особенно важно для учёбы, работы, транспорта и современных сервисов.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051" y="1053399"/>
            <a:ext cx="3076103" cy="302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традиции в жизни индийцев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считается родиной индуизма, буддизма, джайнизма и сикхизма. Эти религии возникли здесь в разные эпохи и оказали сильное влияние на культуру, искусство и образ жизни.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исповедуют индуизм, но в стране также живут мусульмане, христиане, сикхи и представители других религий. Поэтому Индия отличается множеством храмов, мечетей, церквей и праздничных традиций.
</a:t>
            </a:r>
            <a:endParaRPr lang="en-US" sz="971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правила заметны в одежде, питании, семейных обрядах и поведении в общественных местах. Для многих людей важны уважение к старшим, участие в праздниках и соблюдение ритуалов.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Индии часто сопровождаются огнями, красками, молитвами, музыкой и семейными встречами. Они помогают сохранять связь с историей и объединяют людей разных поколений.
</a:t>
            </a:r>
            <a:endParaRPr lang="en-US" sz="10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63" y="1393300"/>
            <a:ext cx="2192575" cy="17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81" y="1393300"/>
            <a:ext cx="2227638" cy="179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506" y="1393300"/>
            <a:ext cx="2227638" cy="179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Индии часто едят пшеничные лепёшки, бобовые блюда и густые соусы. Здесь особенно любят еду, которую удобно подавать с хлебом, а специи делают вкус более насыщенным и тёплым.
</a:t>
            </a:r>
            <a:endParaRPr lang="en-US" sz="914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лепёшки и густые блюда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кухня чаще строится на рисе, овощах и кокосе. Многие блюда подают с пряными соусами и острыми приправами, а на рынках и в домах можно увидеть очень разные семейные рецепты.
</a:t>
            </a:r>
            <a:endParaRPr lang="en-US" sz="987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рис, кокос и острота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Индии уличная еда стала частью повседневной жизни. Продавцы готовят закуски прямо на улице, а запахи куркумы, кардамона, тмина и имбиря создают яркую атмосферу.
</a:t>
            </a:r>
            <a:endParaRPr lang="en-US" sz="973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Уличная еда и аромат специй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кухня: рис, специи и блюда разных регионов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этих трёх секторов, особенно быстро развиваются IT, фармацевтика, электроника и автомобилестроение.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Индии опирается на услуги, но сельское хозяйство и промышленность по-прежнему остаются очень важными для страны.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Индии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структуры экономики Индии по данным Всемирного банка и международных обзоров, последние доступные годы
</a:t>
            </a:r>
            <a:endParaRPr lang="en-US" sz="7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роль муссонов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влажные ветры приносят в Индию основные дожди. Они наполняют реки, увлажняют поля и создают условия для посева риса, хлопка, чая и других культур.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муссоны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дожди приходят поздно или оказываются слабыми, хозяйства теряют часть урожая. Это отражается на доходах фермеров и может вызвать рост цен на продукты.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урожая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риск засухи, в стране строят водохранилища, расширяют оросительные системы и используют более современные агротехнологии. Это помогает сельскому хозяйству работать стабильнее.
</a:t>
            </a:r>
            <a:endParaRPr lang="en-US" sz="1059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и новые технологии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686" y="1282675"/>
            <a:ext cx="2490029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748" y="1282675"/>
            <a:ext cx="2490029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 особенно важен для экономики Индии: здесь сосредоточены банки, биржи и крупные компании. Город также известен как центр киноиндустрии Болливуда. На набережных, в порту и деловых кварталах постоянно кипит движение.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Мумбаи: город финансов и кино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Нью-Дели принимаются главные государственные решения, а Бангалор стал символом индийских технологий и науки. На улицах соседствуют современные офисы, университеты и оживлённые жилые районы, где заметен быстрый рост города и транспорта.
</a:t>
            </a:r>
            <a:endParaRPr lang="en-US" sz="604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Нью-Дели и Бангалор: власть и технологии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Калькутта известна театрами, музеями и промышленными районами, а Ченнаи — портом, машиностроением и автомобилестроением. Оба города показывают, как в Индии рядом существуют богатая культурная жизнь и тяжёлая работа заводов и портов.
</a:t>
            </a:r>
            <a:endParaRPr lang="en-US" sz="579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Калькутта и Ченнаи: культура и промышленность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Индии: разные роли в жизни страны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сочетает культурное влияние и высокие технологии: от Болливуда до крупных фармацевтических и ИТ-компаний. Это делает страну заметной в разных сферах мировой экономики.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позиции видны в цифровой сфере и массовой культуре. Вместе с производством лекарств они формируют современный образ Индии.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Индия известна в мире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темы «Индия»; ранжирование показателей носит иллюстративный характер.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481" y="3118250"/>
            <a:ext cx="193950" cy="25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456" y="3118250"/>
            <a:ext cx="193950" cy="258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науки и технологий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развивает спутниковые программы, которые помогают в связи, наблюдении за погодой и изучении поверхности Земли. Такие технологии важны для транспорта, сельского хозяйства и безопасности.
</a:t>
            </a:r>
            <a:endParaRPr lang="en-US" sz="1321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и марсианские 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космические аппараты летали к Луне и Марсу, а в 2023 году страна успешно посадила аппарат у южного полюса Луны. Это стало важным научным достижением.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56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и интернет-сервисы помогают жителям оплачивать покупки, получать государственные услуги и учиться онлайн. Цифровая среда особенно важна для быстро растущих городов.
</a:t>
            </a:r>
            <a:endParaRPr lang="en-US" sz="1315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 и 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59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быстро растёт число стартапов, которые создают новые решения в образовании, медицине, торговле и транспорте. Молодые специалисты активно участвуют в технологических проектах.
</a:t>
            </a:r>
            <a:endParaRPr lang="en-US" sz="13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518993"/>
            <a:ext cx="5226300" cy="24978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городов Индии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городов Индии разные функции: одни управляют страной, другие развивают финансы, технологии, культуру или промышленность.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страны не похожи друг на друга: каждый имеет собственную специализацию и поддерживает определённую часть экономики и жизни общества.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темы «Индия».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241" y="1354345"/>
            <a:ext cx="22366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символы Индии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и Холи
</a:t>
            </a:r>
            <a:pPr algn="l" indent="0" marL="0">
              <a:lnSpc>
                <a:spcPct val="100000"/>
              </a:lnSpc>
              <a:buNone/>
            </a:pPr>
            <a:r>
              <a:rPr lang="en-US" sz="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отмечают огнями и лампадами, а Холи — красками и весёлыми встречами. Эти праздники особенно ярко показывают, как в Индии сочетаются семейные традиции, вера и радость совместного празднования.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Ганеша-чатуртхи, Ид и Дурга-пуджа сопровождаются молитвами, процессиями и семейными визитами. Во многих домах и храмах в эти дни создаётся особая атмосфера уважения к традициям.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 колесо Ашоки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флаг Индии состоит из трёх цветов и синего колеса Ашоки в центре. Он напоминает о единстве страны, её истории и стремлении к справедливому развитию.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и чувство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гимн звучит на торжественных церемониях и школьных мероприятиях. Он помогает жителям разных регионов чувствовать себя частью одной страны, несмотря на языковое и культурное разнообразие.
</a:t>
            </a:r>
            <a:endParaRPr lang="en-US" sz="10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кино и спорт в жизни индийцев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Индийское кино привлекает яркими историями, песнями и танцами. Болливуд выпускает множество популярных фильмов, которые смотрят не только в стране, но и далеко за её пределами. Через кино Индия показывает свои традиции, эмоции и современную жизнь.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Болливуд: кино, которое знают во всём мире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в Индии собирает огромные стадионы и миллионы болельщиков у экранов. Кроме него, люди активно играют и болеют за хоккей на траве, бадминтон и шахматы. Спорт объединяет жителей разных языков и регионов.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и другие любимые игры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трудности ощущаются в крупных городах, где плотная застройка, транспорт и рост населения усиливают нагрузку на инфраструктуру и качество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связаны между собой: рост городов усиливает загрязнение, дефицит ресурсов и социальное неравенство. Решения требуют долгой и согласованной работы.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современной Индии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темы «Индия»; значения отражают сравнительную значимость проблем в рамках презентации.
</a:t>
            </a:r>
            <a:endParaRPr lang="en-US" sz="7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которые определят будущее страны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 качественным школам и университетам поможет Индии готовить больше специалистов для науки, медицины, инженерии и цифровой экономики. Это особенно важно для молодой и быстро растущей страны.
</a:t>
            </a:r>
            <a:endParaRPr lang="en-US" sz="901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разработки в IT, космосе, связи и промышленности могут повысить производительность и создать рабочие места. Индия уже имеет сильные научные школы и опыт крупных технологических проектов.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улучшения жизни в городах нужны транспорт, жильё, чистый воздух и надёжные коммунальные службы. Без этого быстрый рост населения будет усиливать пробки, перенаселение и нагрузку на инфраструктуру.
</a:t>
            </a:r>
            <a:endParaRPr lang="en-US" sz="965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солнечной энергии, экономия воды и защита природных территорий помогут стране развиваться без лишнего вреда для окружающей среды. Это важно для здоровья людей и устойчивого роста.
</a:t>
            </a:r>
            <a:endParaRPr lang="en-US" sz="9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страна, где древность и современность идут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впечатляет масштабом, разнообразием и энергичным развитием. Её история, культура, города, технологии и природные контрасты показывают, почему эта страна занимает особое место в Азии и во всём мире.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2026-06-02T10:27:31Z</dcterms:created>
  <dcterms:modified xsi:type="dcterms:W3CDTF">2026-06-02T10:27:31Z</dcterms:modified>
</cp:coreProperties>
</file>