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урок вежливости: как нужно играть
</a:t>
            </a:r>
            <a:endParaRPr lang="en-US" sz="2549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играть дружно, честно и без ссор?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игра помогает учиться читать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герои учатся дружбе, уступкам и взаимопомощи. Эти же правила нужны и в игре, поэтому урок чтения легко связывает текст с повседневной жизнью детей.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самая простая игра становится понятной и справедливой, когда все знают условия. Тогда никто не спорит, кто прав, а кто нет.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помогают участникам действовать одинаково: ждать хода, соблюдать порядок, не мешать другим. Благодаря этому игра идёт спокойно и без лишних обид.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игрок помнит: играть вместе интереснее, чем кричать и доказывать своё силой. Доброе отношение делает даже обычную игру по-настоящему радостной.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— это не только веселье, но и правила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встают в круг и спокойно слушают друг друга. Один напоминает правила, другой выбирает ведущего, а третий уточняет, кто начинает первым. Все слышат одно условие и понимают, как играть честно.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общий круг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договор понятен всем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никто не спешит и не перебивает товарищей. Если что-то неясно, ребята задают вопрос сразу, чтобы потом не спорить. Так игра начинается дружно, а не с шумного «Я первый!».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игрой нужно договориться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 учит ждать своего хода спокойно и без толкотни.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не пытается пролезть вперёд, игра становится честной для всех. Даже одно спокойное ожидание помогает избежать ссоры и сохранить порядок.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литературному чтению для 1 класса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правила меняют тайком, игра теряет смысл. Победа, полученная хитростью, не радует, потому что друзья сразу чувствуют нечестность.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игрок считает по-настоящему, не подменяет условия и не приписывает себе чужие успехи. Так ему доверяют и хотят играть с ним снова.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выигрывать спокойно и проигрывать без слёз — важная часть доброго поведения. Оно показывает, что человек уважает и игру, и товарищей.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Честная игра лучше обмана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425" y="1412329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325" y="2077064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325" y="2781486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425" y="3504640"/>
            <a:ext cx="511200" cy="4089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425" y="4201648"/>
            <a:ext cx="511200" cy="4089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помогают играть дружно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«пожалуйста» звучит мягко и дружелюбно. С ним просьба не похожа на приказ, поэтому товарищу легче помочь и не почувствовать обиды.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без давления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«спасибо» показывает, что помощь заметили и оценили. После него в игре остаётся тёплое настроение, а не ощущение, будто труд был незаметен.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«извини» помогает быстро исправить неловкость. Даже маленькая ошибка перестаёт быть большой ссорой, если её признать спокойно и вовремя.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«твой ход» и «давай вместе» помогают не спорить и не путаться. Они напоминают: в игре важно ждать, слушать и действовать сообща.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и очередь
</a:t>
            </a:r>
            <a:endParaRPr lang="en-US" sz="15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делают игру спокойной, как будто в ней включили режим хорошего настроения. Когда ребята говорят вежливо, им легче играть без крика и обид.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Дружная договорённость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спор во время игры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остановить ссору и вернуть спокойную игру.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друг ошибся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игре бывают у всех, особенно у младших школьников. Вежливый ребёнок не смеётся и не дразнит, а спокойно показывает, как сделать правильно, если его об этом попросили.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тихой подсказки, доброго взгляда или улыбки. Такая помощь не обижает, а поддерживает товарища и помогает ему быстрее продолжить игру без смущения.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команде важно слушать друг друга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каждый говорит одновременно, команда быстро путается. Поэтому важно не перебивать товарищей, а выслушать их до конца и понять общий план игры.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решение работает только тогда, когда его выполняют все. Один игрок не должен менять договор на ходу, иначе у других пропадает доверие.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Дружная команда играет спокойнее и увереннее. В ней каждый чувствует себя нужным, потому что его мнение слышат, а его старания бережно принимают.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662" y="1532833"/>
            <a:ext cx="505575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50" y="2435735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и материалы нужно беречь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Чужую игрушку, книжку или настольную игру берут не молча, а после вежливой просьбы. Так ребёнок показывает уважение к хозяину и учится ценить чужую вещь.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 только с разрешения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игры кубики, фишки и книги нужно аккуратно сложить туда, где они лежали. Тогда ничего не потеряется, не перепутается и не сломается по неосторожности.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Возвращать всё на место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игры есть люди, которые её сделали, принесли и подготовили. Если обращаться с вещами аккуратно, видно, что ребёнок уважает труд других и умеет заботиться о нём.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общий труд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помогает всем играть спокойно и без лишних переживаний. Когда предметы целы, а порядок сохранён, игра продолжается радостно и без ненужных огорчений.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Делать игру надёжной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заметить, что шум уже мешает игре: кто-то кричит, бегает без правил или толкается. После этого дети стараются остановиться и говорить тише.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посмотреть, всем ли комфортно рядом. Если кому-то страшно или неприятно, игру лучше успокоить и продолжить аккуратно, без суеты и обид.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игра стала слишком шумной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игре — главное правило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толкать, хватать за одежду или мешать так, чтобы кто-то мог упасть. Безопасная игра начинается с осторожных движений и внимательного отношения к другим.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бросать предметы в лицо, размахивать палками или использовать то, что может поранить. Если вещь кажется опасной, её сразу убирают.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играть так, чтобы каждый чувствовал себя спокойно. Если становится тесно, шумно или неудобно, дети уменьшают скорость и возвращаются к правилам.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игры полезно подумать: не причинит ли это вреда. Если ответ «да», значит, действие лучше не делать и выбрать безопасный вариант.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заканчивается добрая игра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завершена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останавливаются и смотрят друг на друга спокойно. Теперь можно подвести маленький итог и вспомнить, что получилось особенно хорошо.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благодарности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благодарят друг друга за игру, поздравляют победителя и не дразнят проигравшего. Добрые слова в конце звучат особенно приятно.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следующей встречи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прощание помогает сохранить хорошее настроение. После такой игры хочется встретиться снова, потому что дружба не заканчивается вместе с последним ходом.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играть в новую игру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которая помогает понять правила и начать игру спокойно.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нужна и в классе, и на площадке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доброй игры помогают детям в любом месте: в классе, во дворе и на перемене. Если говорить спокойно и не мешать другим, играть вместе получается легче и веселее.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ребёнок умеет ждать, слушать и помогать товарищу. Тогда вокруг меньше толкотни и ссор, а игра становится общей радостью, а не соревнованием «кто громче».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сделать паузу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372625" y="3673225"/>
            <a:ext cx="28074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Появилась усталость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игрок устал, ему трудно соблюдать правила и оставаться внимательным. Короткая остановка помогает отдышаться и собраться с силами.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024125" y="1556725"/>
            <a:ext cx="27639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игру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ребёнок снова присоединяется к игре без крика и обид. Так пауза помогает сохранить дружбу и не испортить настроение всем.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176233" y="2618942"/>
            <a:ext cx="28074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успокоиться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кто-то разозлился или расстроился, лучше на минуту отойти, попить воды и не спорить. После паузы говорить гораздо легче.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Играй честно и не меняй правила тайком. Честная игра радует всех, потому что победа в ней заслуженная, а не случайная или хитрая.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главных правил доброй игры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Жди свою очередь, береги вещи и говори добрые слова. Эти простые привычки делают игру спокойной, аккуратной и удобной для каждого участника.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обижай проигравшего и помогай новичку. Когда рядом есть поддержка, никто не чувствует себя лишним, а играть становится смелее и интереснее.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 безопасность. Если действие может причинить боль или испуг, его не делают. Тогда игра остаётся весёлой, а все возвращаются домой в хорошем настроении.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и девочки быстрее знакомятся, когда не спорят из-за каждого хода. Вежливая игра помогает заметить характер товарища, а потом уже легко предложить: «Давай ещё раз!» Так появляются общие секреты и смешные воспоминания.
</a:t>
            </a:r>
            <a:endParaRPr lang="en-US" sz="1151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играют по-доброму, хочется вернуться
</a:t>
            </a:r>
            <a:endParaRPr lang="en-US" sz="1444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растёт там, где есть уважение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никто не дразнит и не обижается на ошибки, игра идёт спокойно. Дети начинают доверять друг другу, смелее помогают и не боятся попробовать новое. От этого и настроение лучше, и дружба крепче.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вежливая игра сближает людей
</a:t>
            </a:r>
            <a:endParaRPr lang="en-US" sz="233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учит быть добрым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игра начинается с уважения, продолжается честностью и заканчивается добрыми словами. Тот, кто умеет ждать, помогать и не обижать других, делает игру радостной для всех.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2026-05-23T23:32:45Z</dcterms:created>
  <dcterms:modified xsi:type="dcterms:W3CDTF">2026-05-23T23:32:45Z</dcterms:modified>
</cp:coreProperties>
</file>