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«Снегурочка»: пролог как начало сказочной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мир, где холод встречается с теплом и рождается чувство.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опера «Снегурочка»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Н. А. Римского-Корсакова создана в 1880–1881 годах по пьесе А. Н. Островского. Она соединяет фольклор, поэзию и музыку, а её премьера прошла в Санкт-Петербурге в 1882 году.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Пролог как особая часть оперы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Пролог сразу вводит зрителя в сказочную атмосферу и знакомит с главными силами природы, которые будут определять дальнейшее действие всей оперы.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объясняется необычное происхождение Снегурочки и намечается её выбор между безопасным холодом и живой человеческой жизнью.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прологе звучат ключевые мотивы: одиночество, ожидание перемен, тяга к теплу, песня и любовь как сила, меняющая судьбу.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пролога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Снегурочка и Мороз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Снегурочка кажется хрупкой и очень красивой, но в её сердце пока нет человеческого тепла. Мороз — её отец и защитник. Он хранит её от опасного мира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Весна-Красна и Лель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Весна-Красна приносит свет, тепло и обновление, а Лель связан с песней и свободным чувством. Вместе они показывают, как разные силы природы влияют на судьбу героини.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пролога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 путь Снегурочки от зимней тишины к выбору между двумя мирами.
</a:t>
            </a:r>
            <a:endParaRPr lang="en-US" sz="15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Снегурочки в прологе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Снегурочка внешне прекрасна и похожа на зимнюю сказку, но внутри она холодна и пока не умеет любить, как обычные люди.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не пугают люди, а привлекают их песни, радость и непонятная ей жизнь. В этом скрыта её главная внутренняя тяга.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героини соединяет нежность и тревогу: перед нами не просто сказочный персонаж, а будущая героиня с трудной судьбой.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связан с зимним покоем, тишиной и холодом. Он не только суров, но и заботлив: старается сохранить Снегурочку от опасностей людского мира.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Весна-Красна как два начала природы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этих образов помогает понять главную мысль пролога: в мире природы есть и защита, и движение, и пробуждающая сила.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Весна-Красна приносит тепло, свет и пробуждение. С её появлением природа словно оживает, а вместе с этим возникает и возможность перемен.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пролога оперы Н. А. Римского-Корсакова «Снегурочка»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прологе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образы задают настроение начала, а весенние постепенно усиливают ощущение перемен и ожидания.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пролог строится от зимнего покоя к весеннему пробуждению.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22721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пролога и её выразительность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звучат мягко и протяжно, поэтому пролог напоминает спокойный рассказ. Такая музыка помогает услышать сказочную тишину зимнего леса и сделать образы особенно запоминающимися.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краски оркестра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Римский-Корсаков использует светлое оркестровое звучание, чтобы передать чистоту снежного мира. Благодаря этому музыка кажется прозрачной и очень живописной.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движение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переходят друг в друга без резких скачков. Это создаёт ощущение природного дыхания: сначала неподвижность, потом постепенное оживление и ожидание перемен.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контрасты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краски помогают отличить Мороза, Весну-Красну и Снегурочку. Контраст усиливает сказочность и делает переживания героев более понятными слушателю.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81630"/>
            <a:ext cx="4894200" cy="233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главных образов пролога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увидеть, как каждый образ раскрывает главную тему пролога.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вместе показывают путь от холодной природы к живому человеческому чувству.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пролога оперы Н. А. Римского-Корсакова «Снегурочка»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как живое пространство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прологе зимний лес выглядит не просто декорацией, а особым сказочным миром. Тишина, снег и темные деревья создают ощущение древней тайны. На таком фоне особенно ярко звучат голоса Мороза, Весны-Красны и Снегурочки.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которая говорит с человеком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пролога обращаются к силам природы так, будто они слышат и понимают друг друга. Это делает мир оперы одушевленным и поэтичным. В нем холод, тепло, снег и весна становятся не только явлениями природы, но и участниками действия.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праздник в красках и узорах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пролога часто связан с традиционными костюмами, орнаментами и декоративными деталями. Они напоминают о русской народной культуре и праздничных обрядах. Благодаря этому сказка воспринимается как часть старинной жизни народа, а не только как фантазия.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сказки и народной культуры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хора и массовых сцен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расширяет действие пролога и создает ощущение большого народного мира, в котором живет Снегурочка. На его фоне особенно заметны ее одиночество и незащищенность.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сцены придают опере черты народного праздника и обряда. Звучание хора связывает личную историю героини с жизнью всего народа и с общим движением времени.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хору сказка звучит объемно и торжественно. Он помогает передать не только события, но и настроение общности, из которого вырастает вся оперная история.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последовательности сцен и настроений пролога оперы Н. А. Римского-Корсакова «Снегурочка».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пролога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показывает, как тихое начало постепенно превращается в внутреннее напряжение и ожидание перемен.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пролога развивается от покоя к прощанию, подготавливая драматический поворот всей оперы.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в прологе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прологе показана как сила, которая оживляет человека и меняет его жизнь. Для Снегурочки это пока неизвестное чувство, вызывающее интерес и тревогу.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Снегурочка еще не понимает любви, потому что она выросла в мире холода и покоя. Поэтому предупреждения о ней звучат как важный знак будущего испытания.
</a:t>
            </a:r>
            <a:endParaRPr lang="en-US" sz="1192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начало оперы с ее дальнейшим развитием. То, что сначала кажется тайной, позже станет причиной глубоких переживаний и трагического финала.
</a:t>
            </a:r>
            <a:endParaRPr lang="en-US" sz="11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Снегурочки к человеческому миру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пролога и их смысловое развитие.
</a:t>
            </a:r>
            <a:endParaRPr lang="en-US" sz="18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9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пьесы Островского и его значение для оперы
</a:t>
            </a:r>
            <a:endParaRPr lang="en-US" sz="2498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к природным силам делают речь особенно выразительной. Кажется, будто сама природа участвует в разговоре и влияет на судьбу Снегурочки.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использует речь, близкую к народной, поэтому герои звучат естественно и понятно. При этом слова сохраняют поэтичность и создают ощущение старинной сказки.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повторяются образы зимы, весны, леса и солнца. Эти слова помогают не только описать природу, но и передать перемены в чувствах героев.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помог Римскому-Корсакову создать оперу, в которой народная интонация соединяется с лирической музыкой. Поэтому произведение легко воспринимается и остается образным.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402062"/>
            <a:ext cx="4788300" cy="22885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пролога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пролога оперы Н. А. Римского-Корсакова «Снегурочка».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темы пролога и их роль в развитии действия.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связаны между собой и показывают переход от холодного покоя к живому человеческому чувству.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выразительные сцены пролога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запоминается появление Снегурочки в зимнем лесу: тишина, снег и ее хрупкий образ сразу создают сказочное настроение и подчеркивают одиночество героини.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выразительны разговоры с Морозом и Весной-Красной, а также песни Леля. В этих эпизодах музыка и действие вместе раскрывают контраст между холодом и теплом.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композиции и сюжету оперы Н. А. Римского-Корсакова «Снегурочка».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пролог связан с дальнейшим действием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Пролог не просто знакомит с героями: он сразу объясняет, почему Снегурочка не может остаться прежней.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этап вырастает из первого, поэтому пролог становится ключом к пониманию всей оперы.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Пролог, с которого начинается сказка и драма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Пролог оперы «Снегурочка» знакомит со сказочным миром, главной героиней и главными темами произведения. Именно здесь рождается и красота, и будущая трагедия истории.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2026-05-22T19:33:29Z</dcterms:created>
  <dcterms:modified xsi:type="dcterms:W3CDTF">2026-05-22T19:33:29Z</dcterms:modified>
</cp:coreProperties>
</file>