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учение об эволюции: как меняются живые организмы и виды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меняется во времени: виды не остаются неизменными.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язык объяснения разнообразия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сходство, приспособленность и происхождение видов через эволюцию. Эта теория объединяет наблюдения из генетики, палеонтологии, эмбриологии и экологии в единую научную картину живого мира.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синтетической теории эволюции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единица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происходят не в отдельной особи, а в популяции. Именно в ней накапливаются наследственные различия, которые со временем меняют состав генофонда и приводят к расхождению групп.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меняют частоты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эволюции в синтетической теории — не просто появление новых признаков, а изменение частот аллелей. Поэтому важно отслеживать, какие наследственные варианты становятся более или менее распространёнными.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Исходным материалом служат мутации и рекомбинации. Они создают новые сочетания генов или новые варианты признаков, без которых естественный отбор не смог бы «выбирать» более успешные формы.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направление эволюции задают естественный отбор, дрейф генов, миграции и изоляция. Эти факторы по-разному действуют на популяции и могут как усиливать сходство, так и ускорять расхождение.
</a:t>
            </a:r>
            <a:endParaRPr lang="en-US" sz="1083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заданной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определённому результату. Она лишь повышает соответствие организмов конкретным условиям среды, поэтому разные линии живых существ приходят к разным формам приспособленности.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Ч. Дарвин и современное понимание естественного отбора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Ч. Дарвин показал, что в природе выживают и оставляют потомство не все особи одинаково, а те, чьи признаки лучше соответствуют условиям среды. Это стало ключом к пониманию приспособленности.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уже удачные признаки, движущий смещает их в одну сторону, а разрывающий благоприятствует крайним вариантам. Каждый тип по-своему влияет на эволюцию популяции.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уточнила современная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известно, что отбор действует на фенотип — совокупность проявляющихся признаков. Однако итог его работы проявляется на уровне генофонда, потому что именно наследуемые варианты сохраняются или исчезают.
</a:t>
            </a:r>
            <a:endParaRPr lang="en-US" sz="1015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признаков и 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всегда связан с разницей в выживании и размножении особей. Если наследственный признак повышает успех в данных условиях, его частота в популяции возрастает из поколения в поколение.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 не создают новые гены, но быстро собирают их в новые сочетания, увеличивая разнообразие потомства уже в одном поколении.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появление новых вариантов даёт мутационный процесс, а рекомбинации ускоряют перераспределение наследственного материала.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наглядной иллюстрации; обобщение по материалам школьного курса биологии
</a:t>
            </a:r>
            <a:endParaRPr lang="en-US" sz="7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сдвиги всегда фиксируются на уровне целой популяции: отдельная особь не эволюционирует, а лишь передаёт наследственные варианты потомкам.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рассматривается как элементарная единица эволюции, потому что именно в ней меняются частоты аллелей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эволюции; школьный курс биологии
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45126"/>
            <a:ext cx="4775700" cy="191864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процессы по-разному изменяют наследственный состав популяции и задают направление эволюционных изменений.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определяется не одним фактором, а их совместным действием: изменчивость создаёт варианты, отбор их фильтрует, а дрейф, миграции и изоляция меняют траекторию изменений.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действие на генофонд
</a:t>
            </a:r>
            <a:endParaRPr lang="en-US" sz="235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эволюции; обобщение учебных примеров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эволюционных этапов и роль репродуктивной изоляции как ключевого критерия видообразования.
</a:t>
            </a:r>
            <a:endParaRPr lang="en-US" sz="996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популяционных изменений возникает новый вид
</a:t>
            </a:r>
            <a:endParaRPr lang="en-US" sz="230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аллопатрия и симпатрия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аллопатрическом видообразовании популяции разделяются пространственно: их могут изолировать горы, реки, острова или большие расстояния. После этого различия накапливаются независимо.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происходит без географического барьера. Оно часто связано с экологической специализацией, сменой корма или иными различиями в использовании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Предзиготические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образования зиготы скрещиванию могут мешать различия в поведении, сроках размножения или строении половых органов. Такие барьеры сразу снижают обмен генами между популяциями.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оплодотворение всё же произошло, возможны нежизнеспособность или бесплодие потомков. Тогда репродуктивная изоляция закрепляется окончательно, и формируются устойчивые самостоятельные виды.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популяциях колебания частот аллелей зависят от случайности, поэтому изолированные группы теряют разнообразие особенно быстро.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популяция, тем сильнее дрейф генов. Именно поэтому эффект основателя может резко изменить наследственный состав новой группы.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эффект основателя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представлений о дрейфе генов и эффекте основателя
</a:t>
            </a:r>
            <a:endParaRPr lang="en-US" sz="7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506" y="1393300"/>
            <a:ext cx="222763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отпечатках археоптерикса видны одновременно признаки рептилий и птиц: зубы, длинный хвост и перья. Такие находки особенно ценны, потому что показывают не «скачок», а постепенное сочетание старых и новых черт в одной линии.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 — переходная форма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ряды лошадей помогают проследить изменение размеров тела, строения конечностей и зубов. По ископаемым остаткам видно, как приспособления к бегу и к питанию более жёсткой растительностью возникали поэтапно.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Лошади: от небольших предков к современным формам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предки китов демонстрируют, как наземные животные постепенно приспосабливались к жизни в воде. На реконструкциях заметны изменения конечностей, формы черепа и способа передвижения, подтверждающие длительную перестройку строения.
</a:t>
            </a:r>
            <a:endParaRPr lang="en-US" sz="80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Киты: возвращение к водной среде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Ископаемая летопись: следы прошлого в слоях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сравнительная анатомия и эмбриология показывают родство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конечность человека, крыло птицы и ласта кита построены по единому плану, хотя выполняют разные функции. Это указывает на общее происхождение структур и их последующее приспособление к разным условиям.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Аналогии — не родство, а сходство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похожие по назначению, могут иметь разное происхождение и внутреннее устройство. Например, сходство формы у ласт и крыльев не всегда означает близкое родство, если оно возникло в разных эволюционных линиях.
</a:t>
            </a:r>
            <a:endParaRPr lang="en-US" sz="833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Общие черты эмбрионов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эмбрионы позвоночных сохраняют сходные признаки: форму тела, зачатки конечностей и другие общие особенности. Это свидетельствует о единстве происхождения крупных групп животных.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Исторический характер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органов и зародышей позволяет увидеть, что организмы не возникли сразу в современном виде. Их строение складывалось постепенно, а сходства и различия отражают длительную историю эволюционных изменений.
</a:t>
            </a:r>
            <a:endParaRPr lang="en-US" sz="8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признаки родства организмов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молекул позволяет определить степень эволюционного родства и подтвердить общее происхождение живых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различий в последовательностях, тем ближе родство. Универсальность генетического кода и сходство ДНК подтверждают общее происхождение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4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молекулярная биология; данные об универсальности генетического кода и высоком сходстве последовательностей у близкородственных приматов
</a:t>
            </a:r>
            <a:endParaRPr lang="en-US" sz="484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сопоставлены две условные линии, демонстрирующие различный темп накопления изменений. Одна из них долго сохраняет стабильность, а затем быстро преобразуется.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часто идёт не плавно: периоды покоя могут сменяться быстрыми сдвигами. Это согласуется с идеей прерывистого равновесия.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эволюционных изменений
</a:t>
            </a:r>
            <a:endParaRPr lang="en-US" sz="2463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модель, отражающая общую схему темпов эволюции в палеонтологической летописи
</a:t>
            </a:r>
            <a:endParaRPr lang="en-US" sz="7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микроэволюции к крупным эволюционным изменениям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накапливаются наследственные различия между особями одного вида. Меняются частоты аллелей, формируются приспособления, а популяции начинают заметно отличаться друг от друга.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внутри популяции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продолжают накапливаться, возникают изоляция и репродуктивные барьеры. Тогда популяции утрачивают свободное скрещивание и могут стать разными видами.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и появление новых форм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высоком уровне эволюция ведёт к появлению новых таксонов, ароморфозов и направлений биологического прогресса. Эти изменения опираются на те же процессы, что и микроэволюция.
</a:t>
            </a:r>
            <a:endParaRPr lang="en-US" sz="1059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преобразования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основные области, которые исследуют эволюцию на уровне генов, организмов, популяций и ископаемых форм.
</a:t>
            </a:r>
            <a:endParaRPr lang="en-US" sz="105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изучения эволюции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748" y="1282675"/>
            <a:ext cx="2490029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антибиотик действует на бактерии, выживают лишь те особи, у которых уже есть наследственная устойчивость. Такие клетки быстро размножаются, и через короткое время в популяции резко возрастает доля устойчивых форм.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антибиотики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насекомых-вредителей устойчивость к химическим препаратам может появляться за несколько поколений. Постоянное применение одного средства создаёт сильное давление отбора, поэтому в популяции закрепляются более выносливые особи.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 пестициды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островах, в горах и в других изолированных местообитаниях изменения могут накапливаться особенно быстро. Меняются окраска, размеры и поведение организмов, если условия среды оказываются новыми и устойчиво отличными от исходных.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популяции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заметна прямо сейчас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действуют не одинаково: одни усиливают изменения в генофонде, другие делают их медленнее и менее заметными в пределах одного вида.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ускоряют эволюцию малочисленность, высокий темп мутаций и выраженный отбор. Большой обмен генами и стабильность среды, наоборот, замедляют расхождение популяций.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или замедляет эволюцию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синтетической теории эволюции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00438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268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эволюционное учение важно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 объясняет возникновение устойчивости микроорганизмов к лекарствам и помогает выбирать более эффективные стратегии лечения и профилактики инфекций.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принципы помогают целенаправленно отбирать нужные признаки у растений и животных, повышая урожайность, продуктивность и устойчивость к неблагоприятным условиям.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позволяет отслеживать изменения возбудителей, оценивать пути их распространения и прогнозировать появление новых вариантов с изменёнными свойствами.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эволюции помогает понимать, как виды приспосабливаются к изменению среды, и как меняются сообщества под влиянием человека, климата и конкуренции.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важна для сохранения редких видов, поддержания генетического разнообразия и принятия решений о защите местообитаний и природных ресурсов.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ключ к пониманию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учение об эволюции показывает, что разнообразие организмов возникает из общих предков под действием отбора, дрейфа, миграций и изоляции. Это единая проверяемая научная картина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2026-06-01T17:19:20Z</dcterms:created>
  <dcterms:modified xsi:type="dcterms:W3CDTF">2026-06-01T17:19:20Z</dcterms:modified>
</cp:coreProperties>
</file>