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8120" y="1426100"/>
            <a:ext cx="8055761" cy="785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 как объект изучения астрономии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 помогает понять строение Вселенной.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881" y="2233450"/>
            <a:ext cx="8045362" cy="803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звёзд и вид неба меняются из-за движения Земли, широты наблюдателя, сезона и состояния атмосферы. Даже знакомая картина над головой постоянно обновляется, если смотреть внимательно и регулярно.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небо не бывает одинаковым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 ночном небе невооружённым глазом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8410675" y="23364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тёмном небе различимы тысячи звёзд, но одновременно видна лишь часть небесной сферы. Их число резко уменьшается при городской засветке и плохой прозрачности воздуха.
</a:t>
            </a:r>
            <a:endParaRPr lang="en-US" sz="2800" dirty="0"/>
          </a:p>
        </p:txBody>
      </p:sp>
      <p:sp>
        <p:nvSpPr>
          <p:cNvPr id="12" name="Text 3"/>
          <p:cNvSpPr txBox="1"/>
          <p:nvPr/>
        </p:nvSpPr>
        <p:spPr>
          <a:xfrm>
            <a:off x="8410675" y="380180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 Луна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и Луна заметны как яркие объекты, которые меняют своё положение относительно звёзд. Именно поэтому их легко отличить от неподвижного звёздного фона даже без телескопа.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8410675" y="526717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очень тёмных условиях невооружённым глазом можно увидеть Млечный Путь — светлую полосу, составленную из огромного числа далёких звёзд нашей Галактики.
</a:t>
            </a:r>
            <a:endParaRPr lang="en-US" sz="2800" dirty="0"/>
          </a:p>
        </p:txBody>
      </p:sp>
      <p:sp>
        <p:nvSpPr>
          <p:cNvPr id="14" name="Text 5"/>
          <p:cNvSpPr txBox="1"/>
          <p:nvPr/>
        </p:nvSpPr>
        <p:spPr>
          <a:xfrm>
            <a:off x="8410675" y="673255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Метеоры и спутники
</a:t>
            </a:r>
            <a:pPr algn="l" indent="0" marL="0">
              <a:lnSpc>
                <a:spcPct val="100000"/>
              </a:lnSpc>
              <a:buNone/>
            </a:pPr>
            <a:r>
              <a:rPr lang="en-US" sz="7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 небе появляются метеоры, оставляющие короткий светящийся след, а также искусственные спутники, медленно пересекающие небосвод. Эти объекты создают ощущение живой, динамичной картины.
</a:t>
            </a:r>
            <a:endParaRPr lang="en-US" sz="2562" dirty="0"/>
          </a:p>
        </p:txBody>
      </p:sp>
      <p:sp>
        <p:nvSpPr>
          <p:cNvPr id="15" name="Text 6"/>
          <p:cNvSpPr txBox="1"/>
          <p:nvPr/>
        </p:nvSpPr>
        <p:spPr>
          <a:xfrm>
            <a:off x="8410675" y="81979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блеска используют звёздную величину: чем меньше число, тем ярче объект. Эта шкала позволяет сопоставлять звёзды, планеты и другие небесные тела.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как система ориентации на небе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 — это не реальные группы связанных звёзд, а участки небесной сферы, сложившиеся исторически. Они служат удобной системой для описания положения объектов на небе.
</a:t>
            </a:r>
            <a:endParaRPr lang="en-US" sz="2743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 созвездий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астрономический союз закрепил 88 созвездий, и вместе они полностью покрывают небесную сферу. Благодаря этому астрономы пользуются единым языком координат и названий.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 Малая Медведицы, Кассиопея и Орион особенно хорошо известны в северном полушарии. Эти созвездия помогают находить Полярную звезду и узнавать сезон наблюдений.
</a:t>
            </a:r>
            <a:endParaRPr lang="en-US" sz="2743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удобны не только для запоминания звёздного неба, но и для быстрого поиска объектов. Они соединяют научную точность с наглядностью, понятной начинающему наблюдателю.
</a:t>
            </a:r>
            <a:endParaRPr lang="en-US" sz="27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 по видимой звёздной величине звёзд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Ярчайшие звёзды ночного неба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звёздная величина показывает, насколько ярко объект выглядит с Земли, а не его истинную мощность.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Сириус заметно выделяется среди остальных звёзд, тогда как Полярная звезда значительно слабее по видимому блеску.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связан с температурой её поверхности
</a:t>
            </a:r>
            <a:endParaRPr lang="en-US" sz="4201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оттенок обычно указывает на сравнительно низкую температуру поверхности. Такие звёзды излучают меньше энергии в видимом диапазоне и часто относятся к холодным звёздным объектам.
</a:t>
            </a:r>
            <a:endParaRPr lang="en-US" sz="2988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звёзды находятся в среднем температурном диапазоне. К ним относится и Солнце, чьё излучение кажется нам наиболее привычным и сбалансированным по спектру.
</a:t>
            </a:r>
            <a:endParaRPr lang="en-US" sz="2988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светимость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связан не только с температурой, но и со спектром излучения, который зависит от физических свойств звезды. Размеры объекта также влияют на его общую светимость.
</a:t>
            </a:r>
            <a:endParaRPr lang="en-US" sz="2895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и голубые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горячее поверхность звезды, тем сильнее смещается её свет в сторону белого и голубого оттенков. Такие звёзды обычно излучают особенно интенсивно и заметно ярче выглядят.
</a:t>
            </a:r>
            <a:endParaRPr lang="en-US" sz="29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астрономические справочные данные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звёзд и их характеристики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температура, цвет и светимость связаны между собой у разных классов звёзд.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горячие звёзды обычно выглядят белее или голубее и, как правило, светят сильнее. Холодные звёзды чаще тусклее, но могут быть очень многочисленными.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как видимая часть нашей Галактики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выглядит как молочная полоса, протянувшаяся через весь небосвод. Это не отдельное облако, а проекция огромного звёздного диска, в котором находится наша Солнечная система.
</a:t>
            </a:r>
            <a:endParaRPr lang="en-US" sz="2277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дорога через небо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ясную тёмную ночь в полосе различаются светлые скопления и более тёмные разрывы. Эти тёмные участки связаны с межзвёздной пылью, которая частично закрывает далёкие звёзды.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Структура, заметная без прибора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Млечный Путь виден вдали от городских огней, особенно летом в северном полушарии. Наиболее яркая область связана с направлением к созвездию Стрельца.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 южное направление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видимая картина звёздного неба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природные и техногенные факторы определяют наблюдаемую картину неба.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439" y="2336425"/>
            <a:ext cx="6831322" cy="664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мерцают, а планеты — почти нет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8410673" y="233642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мерцания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Мерцание возникает, когда свет проходит через слои воздуха разной плотности и температуры. Атмосферная турбулентность постоянно изменяет путь лучей, поэтому яркость и положение изображения слегка колеблются.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8410673" y="4823450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как точки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кажутся точечными источниками света, и даже малые искажения атмосферы заметны сразу. Из-за этого их блеск словно «прыгает», особенно низко над горизонтом.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8410673" y="7310475"/>
            <a:ext cx="91944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планеты стабильнее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видны не точкой, а маленьким диском, поэтому атмосферные искажения усредняются по всей видимой поверхности. В результате они мерцают слабее и выглядят спокойнее.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оценка для наглядного сравнения условий наблюдения; значения условные.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Световое загрязнение и потеря видимых объектов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искусственное освещение, тем меньше контраст неба и тем хуже различимы слабые объекты, включая туманные полосы Млечного Пути.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Засветка сокращает число видимых звёзд в десятки раз и почти полностью скрывает слабые объекты.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021" y="6638231"/>
            <a:ext cx="707175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992" y="6638231"/>
            <a:ext cx="707175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способы использования звёздного неба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почти неподвижна на небе и указывает направление на север, поэтому издавна служила надёжным ориентиром для путешественников, моряков и наблюдателей на суше.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 Полярной звезде
</a:t>
            </a:r>
            <a:endParaRPr lang="en-US" sz="2959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Полярной звезды над горизонтом приблизительно равна географической широте местности. Это простое соотношение позволяло получать ориентировочную координату без приборов и сохраняет учебную ценность сегодня.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широты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Сезонное появление созвездий и особые восходы ярких звёзд помогали отслеживать время года. Такие наблюдения связывали небесные циклы с сельскохозяйственными работами и праздниками.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календари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спутниковых систем звёзды использовали для прокладки курса по ночному небу. Наблюдение созвездий помогало сохранять направление, когда береговые ориентиры были недоступны или скрыты туманом.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 море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Небесные явления, которые легко перепутать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 появляется как короткая вспышка, когда частица космического вещества входит в атмосферу и сгорает за доли секунды. Если поток особенно активен, за час можно увидеть десятки таких следов.
</a:t>
            </a:r>
            <a:endParaRPr lang="en-US" sz="2022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черта метеора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выглядит иначе: это не вспышка, а протяжённый объект с головой и хвостом. Хвост всегда направлен от Солнца, потому что на частицы воздействуют солнечное излучение и солнечный ветер.
</a:t>
            </a:r>
            <a:endParaRPr lang="en-US" sz="201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с хвостом
</a:t>
            </a:r>
            <a:endParaRPr lang="en-US" sz="26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яркость объекта оказывается настолько высокой, что ночное небо на мгновение освещается заметной вспышкой. Такой болид может оставить дымящийся или светящийся след, который заметен несколько секунд.
</a:t>
            </a:r>
            <a:endParaRPr lang="en-US" sz="1889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метеор становится болидом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Наилучшие условия для наблюдения звёзд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место, облачность, прозрачность воздуха и Луна влияют на итоговую видимость объектов на небе.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 видимость ухудшают световое загрязнение и облачность; лучшие наблюдения возможны вдали от города в ясную безлунную ночь.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наблюдательных условий для астрономии; качественная оценка.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первому наблюдению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практических рекомендациях для школьных наблюдений неба.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62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метеорная организация; относительная интенсивность дана как условное сравнение по наблюдательной заметности.
</a:t>
            </a:r>
            <a:endParaRPr lang="en-US" sz="1625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ярких метеорных потоков в течение года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Максимумы потоков приходятся на разные месяцы, поэтому для наблюдений важно заранее выбрать подходящую ночь и место с открытым горизонтом.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и удобными для наблюдений обычно считают Геминиды и Персеиды, тогда как остальные потоки чаще слабее.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49520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и яркие звёзды становились частью мифов, календарей и религиозных образов. Через них разные культуры объясняли порядок мира и передавали память о важных событиях.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343825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астрономии звёзды помогают определять расстояния, исследовать химический состав вещества и оценивать возраст Галактики. Их свет несёт сведения, которые невозможно получить только по земным наблюдениям.
</a:t>
            </a:r>
            <a:endParaRPr lang="en-US" sz="2856" dirty="0"/>
          </a:p>
        </p:txBody>
      </p:sp>
      <p:sp>
        <p:nvSpPr>
          <p:cNvPr id="10" name="Text 3"/>
          <p:cNvSpPr txBox="1"/>
          <p:nvPr/>
        </p:nvSpPr>
        <p:spPr>
          <a:xfrm>
            <a:off x="1319245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эпох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неба объединяет художественное воображение и строгий эксперимент. Поэтому звёздное небо остаётся одновременно объектом культурного наследия и точным источником научных данных.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роли звёздного неба
</a:t>
            </a:r>
            <a:endParaRPr lang="en-US" sz="4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расширяют возможности наблюдателя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74340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Оптика для начинающих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Бинокль и любительский телескоп позволяют увидеть больше деталей, чем невооружённый глаз: слабые звёзды, скопления и структуру Млечного Пути. Для первых наблюдений важнее устойчивость и удобство, чем большая кратность.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709257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фиксация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CCD- и CMOS-матрицы дают возможность регистрировать слабые объекты и сравнивать кадры, сделанные в разное время. Такие приёмники особенно полезны там, где визуального наблюдения уже недостаточно.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262492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без атмосферы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Орбитальные обсерватории, такие как Hubble и James Webb, работают вне атмосферы, поэтому не страдают от турбулентности и дают более чёткие изображения. Это позволяет изучать далёкие и слабые объекты с высокой точностью.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расстояния в световых годах; справочные значения для ближайших ярких звёзд.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ближайших звёзд и задержка света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объект, тем более древним является его изображение: мы видим звезду такой, какой она была годы назад, а не в текущий момент.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всегда связаны с задержкой информации, поэтому звёздное небо — это взгляд в прошлое Вселенной.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7" y="0"/>
            <a:ext cx="10420225" cy="10312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 — это не фон, а источник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4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97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 показывает, как движение Земли, свойства атмосферы и световое загрязнение влияют на наблюдения. Оно помогает понимать Вселенную, развивает научное мышление и учит видеть за красотой неба точные закономерности.
</a:t>
            </a:r>
            <a:endParaRPr lang="en-US" sz="349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2026-05-31T18:44:46Z</dcterms:created>
  <dcterms:modified xsi:type="dcterms:W3CDTF">2026-05-31T18:44:46Z</dcterms:modified>
</cp:coreProperties>
</file>