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Is It Easy to Be Young?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возраст: перемены, давление, выбор и поиск себя.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 их повседневные вызовы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показывает, как взросление меняет отношения, самооценку и привычки. Подростки учатся справляться с учебой, ожиданиями семьи, влиянием друзей и поиском собственной независимости в реальных школьных ситуациях, знакомых каждому старшекласснику.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подростков близка десятиклассникам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15–16 лет многие уже связывают каждый учебный шаг с экзаменами, профилем обучения и будущей профессией. Поэтому тема взросления воспринимается не абстрактно, а как часть личного опыта.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и внешность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особенно остро ощущаются вопросы внешнего вида, статуса в коллективе и уверенности в себе. Подростки чаще сравнивают себя с другими и сильнее реагируют на оценку окружающих.
</a:t>
            </a:r>
            <a:endParaRPr lang="en-US" sz="1237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отстаивать мнение, даже если оно не совпадает с ожиданиями взрослых или друзей. Именно здесь тема Unit 4 помогает говорить о самостоятельности, выборе и ответственности за слова.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смысл 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опыт в уроке показан как сочетание свободы и уязвимости. Это делает обсуждение личных ценностей, границ и будущих решений особенно важным для десятиклассников.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Teenage life: изменения во внешности и самоощущении
</a:t>
            </a:r>
            <a:endParaRPr lang="en-US" sz="2234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 приносит рост, изменение голоса и новые привычки. Эти перемены часто происходят быстро, поэтому подростку приходится заново привыкать к собственному телу и к тому, как его воспринимают другие.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со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усиливается внимание к тому, как человек выглядит в глазах окружающих. Даже мелкие детали могут казаться заметными, а embarrassment и confidence становятся важными частями повседневного опыта.
</a:t>
            </a:r>
            <a:endParaRPr lang="en-US" sz="825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Self-image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тесно связана с self-image — представлением о себе. Когда подросток понимает, что внешность не определяет его ценность, ему легче сохранять спокойствие и внутреннюю устойчивость.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норм
</a:t>
            </a:r>
            <a:pPr algn="l" indent="0" marL="0">
              <a:lnSpc>
                <a:spcPct val="115000"/>
              </a:lnSpc>
              <a:buNone/>
            </a:pPr>
            <a:r>
              <a:rPr lang="en-US" sz="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 показывает, что люди отличаются ростом, стилем, характером и темпом взросления. Такое разнообразие помогает лучше понять, что индивидуальность — это не недостаток, а естественная часть подросткового возраста.
</a:t>
            </a:r>
            <a:endParaRPr lang="en-US" sz="77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стресс подростков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напряжение складывается из нескольких сфер сразу: учебы, общения, семьи и цифровой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стресса связаны с повседневными обязанностями и отношениями, а не только с учебой.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условиям задания (учебная схема с заданными долями)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8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544" y="1387800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pressure: влияние компании сверстников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принятым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подростка желание fit in часто становится сильнее, чем стремление выделяться. Мнение группы влияет на поведение, потому что acceptance помогает чувствовать себя частью коллектива и снижает страх быть отвергнутым.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внешность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сверстников нередко проявляется в одежде, прическе и манере говорить. Подросток может менять внешний вид не по внутреннему выбору, а чтобы belong и не оказаться вне группы.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влияет на то, чем интересно заниматься после школы, какие темы обсуждать и на какие мероприятия ходить. Так формируется ощущение принадлежности, но иногда исчезает собственный голос.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Рискованные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Peer pressure особенно опасно, когда группа подталкивает к рискованному поведению. В такой ситуации важно уметь stand out, если это значит сохранить личные границы и безопасность.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подросток чувствует себя уверенно, ему легче сказать нет и не fear being left out. Confidence помогает не зависеть полностью от чужого одобрения и сохранять собственные ценности.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правила и конфликт поколений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свободе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чаще хотят сами решать, когда учиться, отдыхать и пользоваться телефоном. Это естественный этап взросления, но он нередко вызывает споры из-за разных представлений о порядке и ответственности.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Strict parents и supportive parents влияют на атмосферу в семье по-разному. Поддержка помогает подростку чувствовать доверие, а слишком жесткий контроль может усилить сопротивление и закрытость.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 rules нужны не для ограничения ради контроля, а для ясности и предсказуемости. Если правила объяснены спокойно и разумно, подростку легче принимать их и соблюдать без постоянных конфликтов.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вместо столкновения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Open communication помогает обсуждать спорные вопросы без взаимных обвинений. Когда взрослые слушают, а не только требуют, подросток лучше понимает границы и учится уважать чужую позицию.
</a:t>
            </a:r>
            <a:endParaRPr lang="en-US" sz="10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решения подростком в сложной ситуации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 выбор влияют эмоции, мнение окружающих и оценка последствий.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как 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дает знания, развивает мышление и учит работать в команде. Для подростка это пространство, где можно пробовать себя в выступлениях, обсуждениях и совместных проектах.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 тесты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Academic pressure возникает, когда результат начинает казаться важнее самого обучения. Постоянные тесты, дедлайны и ожидание высокой успеваемости усиливают exam stress и снижают мотивацию.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load отнимает время, которое нужно для отдыха и общения. Если задания не распределены разумно, подростку становится труднее сохранять концентрацию и чувство контроля над днем.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life формирует responsibility, потому что ученик постепенно учится отвечать за performance, срок выполнения задач и собственную подготовку. Это важный шаг к самостоятельности.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life: возможности и давление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1901" y="1636550"/>
            <a:ext cx="3275623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справляться со стрессом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 простые и реалистичные способы снизить напряжение в повседневной жизни подростка.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легче контролировать, когда есть режим, поддержка и баланс между делами и отдыхом.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условиям задания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открывает смартфон и видит идеальные фото, яркие истории и сотни лайков под каждым постом. Постепенно сравнение становится привычкой: собственная жизнь кажется менее интересной, а online image — важнее реальности.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Лента, в которой все выглядят счастливее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Уведомления, followers и likes создают ощущение постоянной проверки. Если публикация получила мало отклика, появляется сомнение в себе, хотя на самом деле это говорит лишь о случайной реакции аудитории, а не о ценности человека.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оценка измеряется реакциями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мессенджерах и ленте новостей подросток одновременно видит успехи друзей, рекламные образы и чужие конфликты. Такой поток усиливает FOMO, тревогу и усталость, а в агрессивной среде может перерасти в cyberbullying.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перегрузка и скрытое давление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социальные сети влияют на самооценку подростков
</a:t>
            </a:r>
            <a:endParaRPr lang="en-US" sz="31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088" y="17376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8563" y="1731004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0638" y="1737634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56600" y="1731004"/>
            <a:ext cx="200925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20388" y="1731004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заметить первые сигналы неблагополучия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усталость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подросток регулярно выглядит вымотанным, даже после сна, это может быть связано не только с нагрузкой, но и с эмоциональным истощением или тревогой.
</a:t>
            </a:r>
            <a:endParaRPr lang="en-US" sz="1247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раздражительность, подавленность или частые перепады настроения часто показывают, что человеку трудно справляться с внутренним напряжением и ему нужна поддержка.
</a:t>
            </a:r>
            <a:endParaRPr lang="en-US" sz="1106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всё чаще избегает общения, отказывается от привычных занятий и уходит в себя, это может быть признаком одиночества или внутреннего кризиса.
</a:t>
            </a:r>
            <a:endParaRPr lang="en-US" sz="1256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 сном
</a:t>
            </a:r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сна, позднее засыпание и трудный подъём особенно опасны в подростковом возрасте, потому что быстро отражаются на концентрации, настроении и успеваемости.
</a:t>
            </a:r>
            <a:endParaRPr lang="en-US" sz="1256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попросить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тревога не проходит, важно не ждать ухудшения. Разговор с доверенным взрослым помогает понять ситуацию и делает поддержку более доступной и своевременной.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время подростка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вечерние занятия и экранное время часто вытесняют отдых и хобби. Это снижает восстановление сил и ухудшает режим.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нарушается, когда сон становится жертвой нагрузки и телефона; именно режим дня сильнее всего влияет на концентрацию и настроение.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урока Unit 4; значения условные, 2025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Права, ответственность и личные границы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взросления подросток получает больше самостоятельности, но каждое решение начинает влиять на учёбу, отношения и репутацию. Поэтому важно учиться оценивать последствия заранее.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границам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касаются слов, действий, переписок и прикосновений. Зрелое общение начинается там, где человек умеет слышать отказ, не давить и не нарушать согласие.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сообщения, шутки и публикации тоже имеют последствия. Responsibility and accountability означают готовность отвечать за сказанное, исправлять ошибки и не перекладывать вину на других.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в 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 помогает договариваться без конфликта. Когда подросток объясняет свою позицию спокойно и уважительно, взрослым и сверстникам легче учитывать его мнение и поддерживать его.
</a:t>
            </a:r>
            <a:endParaRPr lang="en-US" sz="12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ресурсы подросткового возраста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подростковый возраст одновременно несёт нагрузку и даёт сильные внутренние ресурсы для развития.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связаны с неопределённостью и давлением, а ресурсы — с энергией, любознательностью и гибкостью. Именно их сочетание создаёт потенциал для личного роста.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Unit 4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живут в разных условиях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подросток может спокойно обсуждать трудности и получать помощь, а в другой — справляться почти без поддержки. Поэтому одинаковый возраст не означает одинаковые шансы, обязанности или уровень уверенности.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поддержка, разный старт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подросток после уроков идёт на кружок, пользуется быстрым интернетом и легко находит учебные ресурсы. Другой возвращается домой на автобусе, а ближайшие возможности для дополнительного развития ограничены расстоянием и временем.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сельская школа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личная устойчивость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подросток переходит от осознания трудности к устойчивым привычкам и постепенному восстановлению.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 для благополучия подростков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эмоциональная опора и устойчивый режим дня часто значат больше, чем внешние оценки и достижения.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влияние на well-being дают поддержка и баланс; успех в школе важен, но без сна, дружбы и отдыха его эффект ограничен.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урока Unit 4; значения условные, 2025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13–19 лет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возраст, в котором особенно быстро формируются самостоятельность, ценности и представление о будущем.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рамка темы Unit 4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подросток одновременно учится справляться с трудностями, принимать решения и строить собственную идентичность.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молодость — это вызов и возможность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непрост из-за перемен и давления, но именно он учит самостоятельности, ответственности и уверенности. Поддержка, честный разговор и умение справляться со стрессом делают этот этап продуктивным.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2026-05-31T16:17:09Z</dcterms:created>
  <dcterms:modified xsi:type="dcterms:W3CDTF">2026-05-31T16:17:09Z</dcterms:modified>
</cp:coreProperties>
</file>