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бодрствование: основные вопросы и значение для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сон и активность влияют на здоровье подростков и их развитие.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сон так важен для подростков?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восстанавливает силы, улучшает память и настроение. Недосыпание среди подростков становится глобальной проблемой, что подтверждают данные ВОЗ.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сна и их особенности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сон делится на лёгкие и глубокие стадии, отвечает за физическое восстановление и снижение мозговой активности.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сон (REM) характеризуется активной работой мозга и возникновением сновидений, важен для обработки эмоций и памяти.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 состоит из 4-6 циклов по 90-120 минут, включая повторение медленного и быстрого сна для полноценного отдыха.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признаки бодрствования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мозга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бодрствования мозг активно обрабатывает информацию, обеспечивая обучение и решение задач.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Учащённое сердцебиение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повышается для обеспечения организма кислородом и питательными веществами.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температуры тела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температура тела повышается, поддерживая высокий уровень энергии и работоспособности.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движения глаз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часто двигаются, что помогает воспринимать и реагировать на внешний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увеличивается доля лёгкого сна, а общее время отдыха уменьшается.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рекомендации по сну,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сна: возрастные нормы
</a:t>
            </a:r>
            <a:endParaRPr lang="en-US" sz="298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рекомендуется спать не менее 8-10 часов, что важно для их роста и развития.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механизмы переключения сна и бодрствования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Утром: пробуждение и активизация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повышает уровень кортизола, побуждая организм проснуться и настроиться на активность в течение дня.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Ночью: подготовка к сну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темноты снижается освещённость, что стимулирует выработку мелатонина и снижает температуру тела, вызывая сонливость.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последствия недосыпания
</a:t>
            </a:r>
            <a:endParaRPr lang="en-US" sz="338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раздражительность мешают концентрации и запоминанию важной информации.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простуды свидетельствуют о снижении иммунитета из-за хронического отсутствия полноценного отдыха.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и нарушение аппетита появляются при постоянном недостатке сна и способствуют ухудшению самочувствия.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школьной и спортивной эффективности — результат систематического недосыпания 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отдых: способы быстрого восстановления сил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дневной сон (15–30 минут) помогает быстро снять усталость и улучшить концентрацию в оставшееся время суток.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и легкие физические упражнения способствуют увеличению притока кислорода к мозгу и повышают энергию.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глубокого сна для подростков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сон обеспечивает активный рост и восстановление тканей, что особенно важно в период подросткового созревания.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активно вырабатывается именно во время глубокого сна, поддерживая правильное развитие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глубокий сон укрепляет иммунитет и улучшает психологическое состояние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способствует укреплению нейронных связей, что улучшает запоминание и усвоение новых знаний.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глубокого сна происходят процессы консолидации памяти, важные для успешной учёбы.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обучение и память школьников
</a:t>
            </a:r>
            <a:endParaRPr lang="en-US" sz="281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полноценный сон повышает успеваемость и облегчает освоение сложных предметов.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способность к концентрации и может приводить к ухудшению результатов на контрольных и экзаменах.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сна: риски для безопасности и учебы
</a:t>
            </a:r>
            <a:endParaRPr lang="en-US" sz="267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снижение концентрации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высыпается меньше нормы, его внимание ухудшается, а количество ошибок в учебе и повседневных задачах значительно растет. Тренировка памяти и сосредоточенность страдают из-за усталости.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риска травм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Сонливость замедляет реакцию, что повышает вероятность травм во время занятий спортом и бытовых ситуаций. Невнимательность на улице и дома становится серьезной угрозой безопасности подростка.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Плохое настроение и раздражительность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дефицит сна негативно влияет на эмоциональное состояние. Подростки чаще испытывают раздражение, тревогу и стресс, что ухудшает взаимоотношения с окружающими и препятствует учебному успеху.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подросткового 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биоритмов вызывает желание ложиться спать и просыпаться позже привычного времени.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будни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школы не совпадает с биологическими потребностями подростков, вызывая «социальный джетлаг».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дефицита 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учебной недели из-за сдвига и нехватки сна возникает усталость и снижение концентрации.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пытаются компенсировать недосып продолжительным сном в выходные, что сбивает режим еще больше.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подростка и режим сна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спят подростки в разных странах?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время сна подростков в четырёх странах с указанными рекомендациями международных организаций.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странах средняя продолжительность сна подростков ниже рекомендуемых 8-10 часов.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исследований по сну подростков и рекомендации ВОЗ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Гаджеты, привычки и их влияние на сон
</a:t>
            </a:r>
            <a:endParaRPr lang="en-US" sz="337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гаджетов перед сном излучает синий свет, подавляющий выработку мелатонина, что затрудняет засыпание и ухудшает качество сна.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расслабления, такие как чтение книги или вечерняя прогулка, помогают переключиться с активного дня на режим отдыха, способствуя более быстрому и глубокому засыпанию.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сна в мире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инемури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дневной сон на работе или в общественных местах воспринимается как признак усердия и уважения к труду.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— сиеста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дневной сон после обеда помогает восстановить силы и улучшить продуктивность на вторую половину дня.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 — сон на свежем воздухе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спят на улице при свежем воздухе даже зимой, что укрепляет здоровье и закаляет организм.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 сна
</a:t>
            </a:r>
            <a:endParaRPr lang="en-US" sz="337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Установите постоянное время отхода ко сну и подъема, чтобы организм привык к регулярному режиму и легко засыпал.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Проветривайте спальню перед сном и избегайте использования гаджетов как минимум за час до отдыха для лучшего расслабления.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дневную физическую активность, но избегайте интенсивных нагрузок вечером, чтобы не возбуждать нервную систему.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Отказывайтесь от тяжелой пищи, сладких напитков и кофеина вечером, предпочитая легкий ужин для комфортного сна.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быстрого засыпания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теплой ванны за час до сна расслабляет мышцы и способствует снижению стрессового напряжения.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 с глубокими вдохами и медленными выдохами помогают снизить уровень возбуждения и настроиться на отдых.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спокойную музыку или естественные звуки, которые создают расслабляющую атмосферу и облегчают засыпание.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нехватки сна для здоровья
</a:t>
            </a:r>
            <a:endParaRPr lang="en-US" sz="236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рисков ожирения и диабета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хронический недосып нарушает обмен веществ и способствует набору лишнего веса, увеличивая вероятность развития сахарного диабета.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расстройства и тревожность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 подростков связан с повышенной тревожностью, депрессией и снижением устойчивости к стрессу, ухудшая качество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иммунитета и частые заболевания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сон менее нормы ведет к снижению защиты организма, из-за чего дети и подростки чаще болеют респираторными инфекциями.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 8 часами сна повышает успеваемость, поддерживает концентрацию и укрепляет здоровье в подростковом возрасте.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необходимое ежедневное количество сна для поддержания активности и хорошего настроения у подростков.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национальных учебных программ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важен сон — выводы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и полноценный сон улучшает память, настроение и иммунитет. Здоровый режим помогает лучше учиться и чувствовать себя энергичным каждый день, что важно для роста и развития.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2026-05-09T14:23:02Z</dcterms:created>
  <dcterms:modified xsi:type="dcterms:W3CDTF">2026-05-09T14:23:02Z</dcterms:modified>
</cp:coreProperties>
</file>