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И. Сладков «Ласточка»: весна, птица и внимательное чтение
</a:t>
            </a:r>
            <a:endParaRPr lang="en-US" sz="398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прилетела — значит, весна уже рядом!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слушать природу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писал о лесе, птицах и зверях так точно, будто сам стоял рядом и внимательно наблюдал. Его книги учат замечать красоту живого мира и беречь его.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рассказе важна ласточка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— очень заметная птица: она летает быстро, легко и почти без остановок, словно маленькая стрелка в небе.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её прилёт особенно радостен: он сразу напоминает, что зима отступает, а тёплые дни становятся всё ближе.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птица связана с движением и жизнью. Когда она появляется, природа как будто просыпается и начинает звучать по-новому.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ласточка помогает увидеть весну не только глазами, но и сердцем: через ожидание, радость и интерес к миру.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ласточка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небольшая и стройная. У неё тёмная спинка, светлое брюшко и длинные острые крылья, которые помогают ей ловко летать и резко менять направление.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легко узнать её по хвосту, похожему на маленькую вилочку. На рисунке важно показать не только птицу, но и ощущение полёта, будто она вот-вот взмоет выше.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и весна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Ранней 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возвращаются в родные места и сразу становятся заметны в небе. Их прилёт люди считают одним из первых знаков тепла.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появляется больше насекомых, и птицам легче находить пищу. Из-за этого ласточки остаются рядом с домами и дворами.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возвращение приносит радость и ожидание добрых перемен. Кажется, что вместе с ласточкой в мир приходит настоящее оживление.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из жизни ласточки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природный круг жизни перелётной птицы по сезонам.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наблюдательность Н. И. Сладкова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не украшает природу лишними словами. Он пишет просто, поэтому читатель легко представляет птицу, её полёт и повадки.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замечает маленькие, но важные детали: где ласточка кружит, как держится в воздухе и почему рядом с людьми ей удобно жить.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точности рассказ похож на настоящее наблюдение. Читаешь — и будто сам смотришь в небо за быстрой птицей.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ласточки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крышей и в тепле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выбирает для гнезда укрытое место, где меньше ветра и дождя. Под крышей или под карнизом ей спокойно и удобно. Такое гнездо похоже на маленький тёплый дом, где скоро появятся яйца и птенцы.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и травинок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строит гнездо не спеша, собирая глину, травинки и крошечные комочки земли. Из этих простых материалов получается крепкая чашечка. На иллюстрации особенно хорошо смотрятся маленькие лепные стенки и уютное место рядом с домом.
</a:t>
            </a:r>
            <a:endParaRPr lang="en-US" sz="1544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705225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ласточка полезна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Охотница за насекомыми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ловит комаров, мошек и других мелких насекомых прямо в полёте. Она делает это быстро и очень ловко, почти как маленький воздушный охотник.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Помощница летом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ласточек много, людям становится приятнее отдыхать на улице. Птицы уменьшают число надоедливых насекомых и помогают сохранить природное равновесие.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сосед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часто живут рядом с человеком, но при этом не мешают ему. Напротив, они приносят пользу и радуют своим появлением каждый тёплый день.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чувствуется мягкое тепло весны. Всё вокруг будто просыпается, а быстрый полёт ласточки делает картину живой и светлой.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в тексте — это знак свободы и дороги домой. Она летит легко, и вместе с ней читатель словно сам отправляется навстречу весне.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показывает: даже маленькая птица может подарить большую радость. Стоит только внимательно посмотреть вокруг — и чудо уже рядом.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в народных приметах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часто смотрели в небо и прислушивались к первым птицам. Если над деревенским домом быстро летала ласточка, это считали добрым знаком. Значит, скоро станет тепло, а вокруг зазеленеют дворы и сады.
</a:t>
            </a:r>
            <a:endParaRPr lang="en-US" sz="1427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 крышей мелькает крыло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любят сухие и защищённые места, поэтому нередко выбирают крыши, карнизы и стены домов. Там им удобно строить гнездо и прятаться от дождя. В таком пейзаже сразу чувствуется близость весны и живого дома.
</a:t>
            </a:r>
            <a:endParaRPr lang="en-US" sz="1427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угол для маленькой птицы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03133"/>
            <a:ext cx="677400" cy="6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важно знать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Перелётная птица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птица, которая улетает на зиму в тёплые края и возвращается весной обратно. Ласточка как раз относится к таким птицам.
</a:t>
            </a:r>
            <a:endParaRPr lang="en-US" sz="1607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
</a:t>
            </a:r>
            <a:pPr algn="l" indent="0" marL="0">
              <a:lnSpc>
                <a:spcPct val="100000"/>
              </a:lnSpc>
              <a:buNone/>
            </a:pPr>
            <a:r>
              <a:rPr lang="en-US" sz="17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— это дом птицы. В нём она откладывает яйца, согревает их и потом заботится о птенцах, пока они не окрепнут.
</a:t>
            </a:r>
            <a:endParaRPr lang="en-US" sz="1767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
</a:t>
            </a:r>
            <a:pPr algn="l" indent="0" marL="0">
              <a:lnSpc>
                <a:spcPct val="100000"/>
              </a:lnSpc>
              <a:buNone/>
            </a:pPr>
            <a:r>
              <a:rPr lang="en-US" sz="17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— это детёныши птиц. Они ещё маленькие, не умеют сами добывать еду и долго нуждаются в заботе родителей.
</a:t>
            </a:r>
            <a:endParaRPr lang="en-US" sz="1710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5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маленькие животные, которыми питается ласточка. Она ловит их в воздухе, поэтому для неё особенно важно тёплое время года.
</a:t>
            </a:r>
            <a:endParaRPr lang="en-US" sz="1543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ласточка заботится о птенцах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жизни ласточки, описанная в рассказе и в наблюдениях за природой.
</a:t>
            </a:r>
            <a:endParaRPr lang="en-US" sz="136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 в тексте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смотрит на птицу: замечает её полёт, повадки и место, где она появляется. Из-за этого рассказ звучит очень живо и правдиво.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показана не как волшебный персонаж, а как настоящая птица. Именно поэтому маленький читатель учится наблюдать за природой без выдумки и спешки.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движения: птица летит, возвращается, кружит, строит и кормит. Такое действие помогает почувствовать весенний ритм и бодрое настроение.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 Сладкова простое, но точное. Оно не украшает природу лишними словами, а помогает увидеть её красоту так, как она есть.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и человек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часто выбирают места рядом с жильём человека: под крышей, у карниза, возле двора. Там легче найти укрытие, а гнездо защищено от ветра и дождя.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обычно рады таким соседям и стараются не тревожить птиц. Если беречь гнёзда и не пугать ласточек, рядом с домом живёт больше весны и добра.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детали: форму крыльев, быстрый полёт, место гнезда и признаки весны. После чтения хочется смотреть на небо внимательнее.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обычная птица может быть очень интересной, если наблюдать за ней спокойно и с уважением. Природа сразу становится ближе и понятнее.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воспитывает бережное отношение к живому миру. Он напоминает, что надо не мешать птицам, а помогать им чувствовать себя рядом с человеком безопасно.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рассказ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— маленькая птица, но её прилёт приносит людям большую радость. С ней приходит ощущение тепла, света и скорого обновления природы.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И. Сладков показывает, что чудо можно увидеть в самом обычном. Достаточно внимательно посмотреть на небо, двор и птицу, которая быстро пролетает мимо.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природа красива в простых, знакомых вещах. Нужно только уметь их замечать, и тогда весна становится ещё ярче.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небе и у дома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подойдёт голубое небо, чистый воздух и светлый двор после зимы. Можно добавить крышу дома, чтобы сразу почувствовалась близость ласточки к людям.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весенняя картина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показать быстрый полёт и лёгкость. Пусть крылья будут раскрыты, а цвета — мягкими: голубым, белым, серым и тёплым коричневым.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передать движение птицы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прочитанному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прилёт ласточки люди считают первым знаком весны? Подумай, какие перемены в природе они замечают вместе с этой птицей.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ласточка полезна человеку и почему её называют помощницей лета? Вспомни, каких насекомых она ловит в воздухе.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гнездо ласточки и где оно обычно находится? Какие детали помогают понять, что птице там удобно и безопасно?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ласточки самые заметные: крылья, хвост, цвет или быстрый полёт? Ответ помогает лучше представить героиню рассказа.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— знак весны и доброго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32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Н. И. Сладкова учит замечать красоту живой природы и радоваться маленькой птице, которая приносит весну, движение и ощущение дома.
</a:t>
            </a:r>
            <a:endParaRPr lang="en-US" sz="334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2026-05-24T01:24:21Z</dcterms:created>
  <dcterms:modified xsi:type="dcterms:W3CDTF">2026-05-24T01:24:21Z</dcterms:modified>
</cp:coreProperties>
</file>