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8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Симфония № 8 «Неоконченная» Ф. Шуберта
</a:t>
            </a:r>
            <a:endParaRPr lang="en-US" sz="2682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Загадочная симфония, где незавершенность стала частью замысла.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Шуберт в Вене: время «Неоконченной»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 Шуберт создал симфонию в 1822 году, в 25 лет, уже будучи зрелым мастером песни, камерной музыки и симфонии. Несмотря на болезни и трудности, он писал музыку удивительной мелодичности и тонкой гармонии.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 Шуберт как композитор-романтик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77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Шуберт оставил более 600 песен, а также камерные и симфонические произведения. Его творческое наследие огромно для композитора, прожившего всего 31 год.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2449790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Шуберта принадлежит романтизму, где особенно важны чувства, личные переживания и настроение. В его сочинениях слышна не только форма, но и живое человеческое состояние.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463380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его стиля характерны певучие мелодии, мягкие переходы и выразительные контрасты. Даже в крупной форме Шуберт сохраняет ощущение напевности и внутренней теплоты.
</a:t>
            </a:r>
            <a:endParaRPr lang="en-US" sz="8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6817826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Слушать его особенно удобно через сравнение с песней: симфония у Шуберта часто воспринимается как большая музыкальная история, рассказанная красивой мелодией.
</a:t>
            </a:r>
            <a:endParaRPr lang="en-US" sz="88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1808" y="196650"/>
            <a:ext cx="4189833" cy="4719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3668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Вена начала XIX века — музыкальная среда Шуберта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733625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концертов и домашнего музицирования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Вена начала XIX века была настоящим музыкальным центром Европы. Здесь проходили концерты, ставились оперы, а музыку часто исполняли и дома, для семьи и друзей.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014341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Моцарта и Бетховена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такой среде особенно ценились ясная форма, красивая мелодия и богатое звучание оркестра. Это помогло Шуберту соединить лиричность камерной музыки с масштабом симфонии.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симфония получила название «Неоконченная»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нас дошли только две завершенные части — Allegro moderato и Andante con moto. Полного четырехчастного цикла, обычного для симфонии, в готовом виде нет.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Известно, что существуют наброски скерцо, но третья и четвертая части не были завершены или не сохранились. Точная причина этого остается неизвестной.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«Неоконченная» появилось позже и закрепилось в истории произведения. Оно стало не просто обозначением факта, а важной частью его загадочного образа.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2121415"/>
            <a:ext cx="4452300" cy="12571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симфонии № 8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завершенные части создают цельный художественный образ, хотя цикл остался незавершенным.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первых двух частей показывает завершенность художественного замысла без традиционного четырехчастного финала.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о творчестве Ф. Шуберта и партитура Симфонии № 8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музыкальная мысль в симфонии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основных эпизодов первой и второй частей симфонии № 8 Ф. Шуберта.
</a:t>
            </a:r>
            <a:endParaRPr lang="en-US" sz="11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часть: тревожное и драматическое начало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800" y="123308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Низкие струнные задают темный и серьезный фон. С первых тактов возникает ощущение напряжения, будто музыка ищет выход из внутреннего беспокойства.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5800" y="210769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движется неровно и как будто колеблется. Из-за этого она звучит неустойчиво и передает чувство ожидания, а не спокойного развития.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265800" y="2982330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Кларнеты и гобои вводят выразительные темы, которые особенно выделяются на фоне темного звучания. Их тембр делает музыку более человечной и живой.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65800" y="3856958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и тихие звучания резко сменяют друг друга. Такой контраст усиливает драматизм и создает впечатление скрытого конфликта.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настроений в двух частях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части больше плавности и светлого звучания, поэтому она воспринимается как ответ первой части.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не разрушает целостность, а делает образ симфонии особенно выразительным и запоминающимся.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Симфония № 8 Ф. Шуберта, сравнение первой и второй частей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87609"/>
            <a:ext cx="8604000" cy="28063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часть: спокойная лирика и движение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1113634"/>
            <a:ext cx="4164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Плавное музыкальное повествование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Andante con moto звучит мягче и спокойнее первой части. Главная тема напоминает песню, легко запоминается и ведет слушателя вперед как размеренный рассказ.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710103" y="1113625"/>
            <a:ext cx="4164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Утешение внутри незавершенности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середине появляются более взволнованные эпизоды, но затем основная мелодия возвращается. Благодаря этому музыка дарит чувство покоя и завершенности, хотя весь цикл остался незаконченным.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109" y="1608361"/>
            <a:ext cx="886500" cy="709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97151" y="2088061"/>
            <a:ext cx="765300" cy="765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6665" y="1460927"/>
            <a:ext cx="765300" cy="765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21052" y="1914509"/>
            <a:ext cx="765300" cy="7653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оркестра в «Неоконченной»
</a:t>
            </a:r>
            <a:endParaRPr lang="en-US" sz="2212" dirty="0"/>
          </a:p>
        </p:txBody>
      </p:sp>
      <p:sp>
        <p:nvSpPr>
          <p:cNvPr id="13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265800" y="30515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Струнные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Струнные инструменты задают основной тон симфонии: они создают густой, тревожный фон и помогают Шуберту передавать напряжение, мягко переходя от тихого звучания к более сильному и драматичному.
</a:t>
            </a:r>
            <a:endParaRPr lang="en-US" sz="999" dirty="0"/>
          </a:p>
        </p:txBody>
      </p:sp>
      <p:sp>
        <p:nvSpPr>
          <p:cNvPr id="15" name="Text 3"/>
          <p:cNvSpPr txBox="1"/>
          <p:nvPr/>
        </p:nvSpPr>
        <p:spPr>
          <a:xfrm>
            <a:off x="2450242" y="3614268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Деревянные духовые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Кларнеты и гобои особенно заметны в мелодических эпизодах. Их тембр делает музыку светлее и выразительнее, будто в общем оркестровом потоке появляется человеческий голос.
</a:t>
            </a:r>
            <a:endParaRPr lang="en-US" sz="999" dirty="0"/>
          </a:p>
        </p:txBody>
      </p:sp>
      <p:sp>
        <p:nvSpPr>
          <p:cNvPr id="16" name="Text 4"/>
          <p:cNvSpPr txBox="1"/>
          <p:nvPr/>
        </p:nvSpPr>
        <p:spPr>
          <a:xfrm>
            <a:off x="4589737" y="2919200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Валторны и трубы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Медные инструменты добавляют музыке силу и объем, но не перегружают ее. Они подчеркивают важные моменты, усиливая чувство внутреннего движения и напряженного ожидания.
</a:t>
            </a:r>
            <a:endParaRPr lang="en-US" sz="999" dirty="0"/>
          </a:p>
        </p:txBody>
      </p:sp>
      <p:sp>
        <p:nvSpPr>
          <p:cNvPr id="17" name="Text 5"/>
          <p:cNvSpPr txBox="1"/>
          <p:nvPr/>
        </p:nvSpPr>
        <p:spPr>
          <a:xfrm>
            <a:off x="6774124" y="34219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Прозрачная оркестровка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Шуберт распределяет звучание так, чтобы каждая тема была слышна ясно. Благодаря этому симфония звучит богато и глубоко, но без лишней громкости и помпезности.
</a:t>
            </a:r>
            <a:endParaRPr lang="en-US" sz="99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и гармония у Шуберта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21955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Мелодии Шуберта протяжные и певучие: их легко запомнить, потому что они звучат естественно, как спокойная речь или песня, которая медленно раскрывает чувство.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260775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Гармония часто меняется неожиданно, и именно это создает ощущение тайны. Слушатель не сразу угадывает, куда повернет музыка, поэтому она кажется живой и непредсказуемой.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330200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важно чередование мажора и минора: оно помогает показать одновременно свет и грусть. Из-за этого симфония звучит просто по форме, но очень глубоко по смыслу.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которая говорит без слов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«Неоконченной» Шуберт не объясняет чувства словами, но слушатель все равно их узнает. Мягкие переходы и повторения делают музыку похожей на человеческое переживание, которое медленно меняется от тревоги к спокойствию.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Ощущение голоса внутри оркестра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темы звучат так, будто их исполняет не инструмент, а живой голос. Поэтому симфония воспринимается особенно близко: в ней слышны одиночество, надежда и тихая внутренняя беседа.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через движение и паузы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Шуберт умеет постепенно наращивать напряжение, а потом ослаблять его, как будто музыка делает вдох и выдох. Благодаря этому даже короткий мотив вызывает сильное чувство и надолго остается в памяти.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музыка звучит так эмоционально
</a:t>
            </a:r>
            <a:endParaRPr lang="en-US" sz="2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800" y="1212805"/>
            <a:ext cx="8612400" cy="19504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Шуберт и Бетховен: сходства и различия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878725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как по-разному композиторы выражали драму, силу и лиричность в симфонической музыке XIX века.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93508" y="3878700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Шуберта музыка звучит мягче и интимнее, у Бетховена — энергичнее и напряженнее. Это показывает, как романтическая лирика отличается от героической классической традиции.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379225"/>
            <a:ext cx="36489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симфонических стилей XIX века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Премьера и признание симфонии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1822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Шуберт создает симфонию, но оставляет ее в незавершенном виде. Произведение долго не исполняется и остается почти неизвестным широкой публике.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063875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1865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Вене проходит первая публичная премьера. Слушатели сразу отмечают необычную форму, сильный контраст частей и редкую выразительность музыки.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857750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признание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симфония становится одной из самых известных в репертуаре. Она воспринимается как важный символ таланта Шуберта и его музыкального мира.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симфонию знаменитой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узнается уже с первых тактов благодаря редкому сочетанию простоты и драматизма.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сильными качествами оказываются контраст, цельность и эмоциональная выразительность. Именно они делают незавершенную симфонию особенно убедительной.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музыкальных особенностей симфонии № 8 Ф. Шуберта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симфонии для школьного слушателя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42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симфония помогает понять, что музыка может рассказывать о чувствах без слов. В ней легко услышать тревогу, надежду и спокойствие даже без специальной подготовки.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974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настроений делает произведение понятным подросткам 11–13 лет: в нем есть и напряжение, и отдых, и ясный контраст, который удобно замечать при слушании.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4200" y="2985256"/>
            <a:ext cx="56808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Незавершенность здесь воспринимается не как ошибка, а как художественная особенность. Она усиливает интерес и заставляет внимательнее вслушиваться в каждую музыкальную мысль.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слушать «Неоконченную»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наблюдений, которая помогает заметить основные музыкальные особенности симфонии.
</a:t>
            </a:r>
            <a:endParaRPr lang="en-US" sz="11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042" y="1328858"/>
            <a:ext cx="462878" cy="4114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63737" y="3218359"/>
            <a:ext cx="409349" cy="46782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57943" y="2072474"/>
            <a:ext cx="292386" cy="467818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симфонии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1154273" y="1664665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Рукопись была найдена позже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стало известно не сразу: рукопись обнаружили и опубликовали спустя годы после создания. Благодаря этому симфония долго оставалась загадкой даже для музыкантов.
</a:t>
            </a:r>
            <a:endParaRPr lang="en-US" sz="1263" dirty="0"/>
          </a:p>
        </p:txBody>
      </p:sp>
      <p:sp>
        <p:nvSpPr>
          <p:cNvPr id="13" name="Text 3"/>
          <p:cNvSpPr txBox="1"/>
          <p:nvPr/>
        </p:nvSpPr>
        <p:spPr>
          <a:xfrm>
            <a:off x="2140953" y="3586389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появилось не у Шуберта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«Неоконченная» не было авторским. Так симфонию стали называть позже, когда слушатели заметили, что в ней завершены только две части.
</a:t>
            </a:r>
            <a:endParaRPr lang="en-US" sz="1263" dirty="0"/>
          </a:p>
        </p:txBody>
      </p:sp>
      <p:sp>
        <p:nvSpPr>
          <p:cNvPr id="14" name="Text 4"/>
          <p:cNvSpPr txBox="1"/>
          <p:nvPr/>
        </p:nvSpPr>
        <p:spPr>
          <a:xfrm>
            <a:off x="5774703" y="2439289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Тайна продолжения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предположения, что Шуберт мог планировать продолжение, но точных доказательств нет. Именно поэтому симфония до сих пор вызывает интерес и споры у исследователей.
</a:t>
            </a:r>
            <a:endParaRPr lang="en-US" sz="126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516357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«Неоконченная» — музыка, которая не теряет силы
</a:t>
            </a:r>
            <a:endParaRPr lang="en-US" sz="4012" dirty="0"/>
          </a:p>
        </p:txBody>
      </p:sp>
      <p:sp>
        <p:nvSpPr>
          <p:cNvPr id="5" name="Text 1"/>
          <p:cNvSpPr txBox="1"/>
          <p:nvPr/>
        </p:nvSpPr>
        <p:spPr>
          <a:xfrm>
            <a:off x="2581800" y="2936899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Симфония № 8 показывает Шуберта как мастера мелодии и настроения: даже в незавершенном виде она звучит цельно, глубоко и по-прежнему волнует слушателей.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2026-05-20T17:32:25Z</dcterms:created>
  <dcterms:modified xsi:type="dcterms:W3CDTF">2026-05-20T17:32:25Z</dcterms:modified>
</cp:coreProperties>
</file>