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культура и искусство СССР в межвоенные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Динамичные изменения в культуре и искусстве СССР 1920–1930-х годов.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контекст: общество и государственная политика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Межвоенный период в СССР — время формирования советской государственной идеологии, индустриализации и масштабных культурных преобразований, направленных на воспитание нового гражданина.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политика: цели и механизмы культурной трансформации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3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провозгласило культурную революцию в 1928 году, нацеленную на искоренение неграмотности и создание единой советской культуры через тесное слияние искусства и идеологии.
</a:t>
            </a:r>
            <a:endParaRPr lang="en-US" sz="903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объявлялось основным инструментом социалистического строительства, призванным воспитывать советского человека в духе партийных принципов и оптимизма.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приделялось кино как наиболее массовому и эффективному средству политического воспитания, что подчёркивал Ленин и поддерживали советские руководители.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Революционный стиль Казимира Малевича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Малевич создал супрематизм — абстрактный художественный стиль, где доминируют простые геометрические формы и цвета. Его работа повлияла на развитие авангардного искусства во всем мире.
</a:t>
            </a:r>
            <a:endParaRPr lang="en-US" sz="919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Конструктивизм Владимира Татлина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Татлин разработал идеи функциональной архитектуры и массового искусства, включая знаменитый проект памятника III Интернационалу, сочетающий инновации техники с революционной символикой.
</a:t>
            </a:r>
            <a:endParaRPr lang="en-US" sz="919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Эль Лисицкий и продвижение авангарда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Лисицкий объединял графику, дизайн и архитектуру, создавая уникальные визуальные коммуникации и экспериментируя с пространством, что отражало дух авангардного поиска.
</a:t>
            </a:r>
            <a:endParaRPr lang="en-US" sz="919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Авангард: художественные поиски 1920-х годов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1930-х социалистический реализм становится обязательным стилем, требующим изображать жизнь в идеализированном, партийно одобряемом свете.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Социалистический реализм: формирование и основные черты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должно отражать оптимистическую идею «героического труда» и советское общество, усиливая патриотические и коллективистские ценности.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Основными представителями стали Максим Горький и Алексей Толстой, чьи произведения задавали тон официальной литературе и искусству.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Исключение авангардных направлений из культурной жизни сопровождалось формализацией и строгим партийным контролем над творчеством.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1842473"/>
            <a:ext cx="2249100" cy="17307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1842473"/>
            <a:ext cx="2249100" cy="17307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1842473"/>
            <a:ext cx="2249100" cy="17307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Режиссёр Всеволод Мейерхольд и биомеханика
</a:t>
            </a:r>
            <a:pPr algn="l" indent="0" marL="0">
              <a:lnSpc>
                <a:spcPct val="100000"/>
              </a:lnSpc>
              <a:buNone/>
            </a:pPr>
            <a:r>
              <a:rPr lang="en-US" sz="6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Мейерхольд внедрил инновационные техники актерской игры, включая биомеханику — систему физических упражнений для выразительности. Его эксперименты расширили театральное искусство, но в конце 1930-х подверглись критике и репрессиям.
</a:t>
            </a:r>
            <a:endParaRPr lang="en-US" sz="821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Московский художественный театр как центр традиций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Сохранив лидерство, театр продолжал ставить классические пьесы, но с ростом идеологического давления в репертуар включались произведения, прославляющие труд и коллективизацию.
</a:t>
            </a:r>
            <a:endParaRPr lang="en-US" sz="919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театр Красной армии и рабочие театры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учреждения акцентировали идеологическую направленность, демонстрировали пьесы с темами героизма и социалистического строительства, формируя массовое сознание среди рабочих и военных.
</a:t>
            </a:r>
            <a:endParaRPr lang="en-US" sz="919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Советский театр: реформы, идеология и трагедии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Классика советского кинематографа
</a:t>
            </a:r>
            <a:pPr algn="l" indent="0" marL="0">
              <a:lnSpc>
                <a:spcPct val="100000"/>
              </a:lnSpc>
              <a:buNone/>
            </a:pPr>
            <a:r>
              <a:rPr lang="en-US" sz="7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 Сергея Эйзенштейна и Александра Довженко ввели инновационные монтажные приемы, создавая выразительный язык кино и прославляя исторические и социальные темы Советской власти.
</a:t>
            </a:r>
            <a:endParaRPr lang="en-US" sz="922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Просветительская кампания «Кино в деревню»
</a:t>
            </a:r>
            <a:pPr algn="l" indent="0" marL="0">
              <a:lnSpc>
                <a:spcPct val="100000"/>
              </a:lnSpc>
              <a:buNone/>
            </a:pPr>
            <a:r>
              <a:rPr lang="en-US" sz="6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Инициатива направлена на доставку кинематографа в сельские районы, где фильмы использовались для просвещения и популяризации советских идей через массовые просмотры в клубах и передвижных киноустановках.
</a:t>
            </a:r>
            <a:endParaRPr lang="en-US" sz="834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Монтажная школа и киноэстетика
</a:t>
            </a:r>
            <a:pPr algn="l" indent="0" marL="0">
              <a:lnSpc>
                <a:spcPct val="100000"/>
              </a:lnSpc>
              <a:buNone/>
            </a:pPr>
            <a:r>
              <a:rPr lang="en-US" sz="8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монтажной техники позволило выделить кино как самостоятельный и мощный инструмент пропаганды, формируя визуальные образы социалистической идеологии и гражданской сознательности.
</a:t>
            </a:r>
            <a:endParaRPr lang="en-US" sz="979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Советское кино: новый язык и массовость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1842473"/>
            <a:ext cx="2249100" cy="17307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1842473"/>
            <a:ext cx="2249100" cy="17307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1842473"/>
            <a:ext cx="2249100" cy="17307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5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Мельникова — символ конструктивизма
</a:t>
            </a:r>
            <a:pPr algn="l" indent="0" marL="0">
              <a:lnSpc>
                <a:spcPct val="100000"/>
              </a:lnSpc>
              <a:buNone/>
            </a:pPr>
            <a:r>
              <a:rPr lang="en-US" sz="7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Жилой дом рабочего Клуба Русакова, созданный Мельниковым в 1927 году, демонстрирует инновационное использование пространства и смелые геометрические формы, воплощая идеи функциональности и авангарда.
</a:t>
            </a:r>
            <a:endParaRPr lang="en-US" sz="895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Шуховская башня — инженерное чудо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Построенная в 1922 году, эта радиобашня поражает изящным сетчатым строением из металла, объединяя технический гений с эстетикой конструктивизма, став символом советской модернизации.
</a:t>
            </a:r>
            <a:endParaRPr lang="en-US" sz="919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6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Монументализм 1930-х и «сталинский ампир»
</a:t>
            </a:r>
            <a:pPr algn="l" indent="0" marL="0">
              <a:lnSpc>
                <a:spcPct val="100000"/>
              </a:lnSpc>
              <a:buNone/>
            </a:pPr>
            <a:r>
              <a:rPr lang="en-US" sz="6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эпохи трансформировалась в помпезный стиль монументализма, отраженный в проектах Московского государственного университета и Дворца Советов, символизирующих власть и единство советской нации.
</a:t>
            </a:r>
            <a:endParaRPr lang="en-US" sz="836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Архитектура: от авангарда к "сталинскому ампиру"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авангарда и соцреализма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1920–1930-х гг. литература переживает конфликт между экспериментами ЛЕФа и строгими требованиями соцреализма, что приводит к усилению цензуры и ограничению творческой свободы.
</a:t>
            </a:r>
            <a:endParaRPr lang="en-US" sz="919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Значимые произведения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8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Романы Михаила Шолохова «Тихий Дон», работы Аркадия Гайдара и поэмы Демьяна Бедного стали примерами официальной литературы, воспевающей советские идеалы и героический труд.
</a:t>
            </a:r>
            <a:endParaRPr lang="en-US" sz="1056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«нового человека» в литературе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Центральной темой становится создание идеального советского гражданина, отраженного через бытовые и социальные сюжеты, в которых акцентируется коллективизм и партийная преданность.
</a:t>
            </a:r>
            <a:endParaRPr lang="en-US" sz="919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Литература: поиски, конфликты и идеологизация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1842473"/>
            <a:ext cx="2249100" cy="17307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1842473"/>
            <a:ext cx="2249100" cy="17307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1842473"/>
            <a:ext cx="2249100" cy="17307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Дмитрий Шостакович и идеологические вызовы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сталкивался с критикой и проверкой партийных органов за свои произведения. Несмотря репрессии, он оставил значительный вклад в советскую музыкальную культуру.
</a:t>
            </a:r>
            <a:endParaRPr lang="en-US" sz="919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Советская эстрада и популярные песни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Аркадий Островский и другие композиторы создавали музыкальные произведения, которые стали массово востребованными, поддерживая идеи патриотизма и единства среди населения.
</a:t>
            </a:r>
            <a:endParaRPr lang="en-US" sz="919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балета и новые постановки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влиянием традиций Большого и Мариинского театров, а также дягилевской школы, создавались балеты, отражающие советскую тематику, например, «Пламя Парижа» 1932 года.
</a:t>
            </a:r>
            <a:endParaRPr lang="en-US" sz="919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балет в СССР: новые формы и идеологические ориентиры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6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Объединения художников в эпоху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6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1920-х годах возникли ключевые творческие группы, такие как ОХРР и АХРР, объединявшие художников, ориентированных на революционные идеалы. Позднее был создан Союз художников СССР, централизовавший художественную деятельность и направленный на усиление соцреалистического направления.
</a:t>
            </a:r>
            <a:endParaRPr lang="en-US" sz="776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монументального искусства и плаката
</a:t>
            </a:r>
            <a:pPr algn="l" indent="0" marL="0">
              <a:lnSpc>
                <a:spcPct val="100000"/>
              </a:lnSpc>
              <a:buNone/>
            </a:pPr>
            <a:r>
              <a:rPr lang="en-US" sz="6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всё чаще обращались к монументальной живописи и политическим плакатам, которые поддерживали идеологию советской власти. Их работы подчёркивали героизм труда, простые сюжеты и доступность для широких масс общества.
</a:t>
            </a:r>
            <a:endParaRPr lang="en-US" sz="824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авангарда и формализма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Строгий запрет был введён для авангардных стилей и формалистических направлений в искусстве. Художники, как Казимир Малевич и Павел Филонов, подвергались критике, их творчество исключалось из официального культурного контекста СССР.
</a:t>
            </a:r>
            <a:endParaRPr lang="en-US" sz="941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Изобразительное искусство: объединения и соцреализм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1842473"/>
            <a:ext cx="2249100" cy="17307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1842473"/>
            <a:ext cx="2249100" cy="17307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1842473"/>
            <a:ext cx="2249100" cy="17307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Физкультурные парады как массовое явление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1930-е годы массовые парады становились неотъемлемой частью культурной жизни, демонстрируя единство и силу советского народа. Спартакиады привлекали тысячи участников, стимулируя физкультурное движение и социальную активность.
</a:t>
            </a:r>
            <a:endParaRPr lang="en-US" sz="821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Стадион «Динамо» — символ спортивного строительства
</a:t>
            </a:r>
            <a:pPr algn="l" indent="0" marL="0">
              <a:lnSpc>
                <a:spcPct val="100000"/>
              </a:lnSpc>
              <a:buNone/>
            </a:pPr>
            <a:r>
              <a:rPr lang="en-US" sz="7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Открытый в 1928 году, стадион «Динамо» стал центром спортивной жизни столицы и платформой для массовых мероприятий. Он символизировал государственные усилия по развитию спорта и здорового образа жизни среди граждан.
</a:t>
            </a:r>
            <a:endParaRPr lang="en-US" sz="848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Значок ГТО: массовая мотивация к спорту
</a:t>
            </a:r>
            <a:pPr algn="l" indent="0" marL="0">
              <a:lnSpc>
                <a:spcPct val="100000"/>
              </a:lnSpc>
              <a:buNone/>
            </a:pPr>
            <a:r>
              <a:rPr lang="en-US" sz="6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с 1931 года значка «Готов к труду и обороне» стало мощным стимулом для вовлечения населения в регулярные спортивные занятия. Эта инициатива закрепила спортивную подготовку как обязательный элемент социалистического воспитания.
</a:t>
            </a:r>
            <a:endParaRPr lang="en-US" sz="821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спорт и физкультура: культурная политика и пропаганда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герои для новой пионерии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Чуковского, Маршака и Барто стали эталонами для воспитания советских детей, формируя их мировоззрение и патриотические чувства через доступные и вдохновляющие тексты.
</a:t>
            </a:r>
            <a:endParaRPr lang="en-US" sz="919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для юных зрителей: студия «Союздетфильм»
</a:t>
            </a:r>
            <a:pPr algn="l" indent="0" marL="0">
              <a:lnSpc>
                <a:spcPct val="100000"/>
              </a:lnSpc>
              <a:buNone/>
            </a:pPr>
            <a:r>
              <a:rPr lang="en-US" sz="6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Основанная в 1936 году киностудия «Союздетфильм» производила фильмы, направленные на социализацию и образование молодёжи, такие как «Тимур и его команда», способствуя формированию коллективистского мышления.
</a:t>
            </a:r>
            <a:endParaRPr lang="en-US" sz="821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Театральные и художественные кружки для детей
</a:t>
            </a:r>
            <a:pPr algn="l" indent="0" marL="0">
              <a:lnSpc>
                <a:spcPct val="100000"/>
              </a:lnSpc>
              <a:buNone/>
            </a:pPr>
            <a:r>
              <a:rPr lang="en-US" sz="7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пионерских театральных студий и художественных кружков давало детям возможность активно участвовать в культурной жизни, осваивать творческие навыки и укреплять связь с советскими идеалами.
</a:t>
            </a:r>
            <a:endParaRPr lang="en-US" sz="913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Детская литература, кино и досуг: социализация молодёжи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2009073"/>
            <a:ext cx="6060571" cy="193403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культурной инфраструктуры в СССР (1920–1939 гг.)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строительства библиотек, театров и увеличение тиражей книжных изданий отражают активную культурную политику Межвоенного периода.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количества театров более чем вдвое, расширение сети библиотек и утроение книжных тиражей свидетельствуют о формировании массовой культурной среды.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архив РФ; всесоюзная перепись культуры, 1939 г.
</a:t>
            </a:r>
            <a:endParaRPr lang="en-US" sz="88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1842473"/>
            <a:ext cx="2249100" cy="17307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1842473"/>
            <a:ext cx="2249100" cy="17307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1842473"/>
            <a:ext cx="2249100" cy="17307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Коллективные праздники и пионерские лагеря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Парады и демонстрации стали важной частью массового досуга, а лагеря типа «Артек» объединяли детей и подростков в коммунистическом воспитании, укрепляя коллективизм и патриотизм.
</a:t>
            </a:r>
            <a:endParaRPr lang="en-US" sz="919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печатных изданий в формировании общественного мнения
</a:t>
            </a:r>
            <a:pPr algn="l" indent="0" marL="0">
              <a:lnSpc>
                <a:spcPct val="100000"/>
              </a:lnSpc>
              <a:buNone/>
            </a:pPr>
            <a:r>
              <a:rPr lang="en-US" sz="7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Газета «Правда» и журнал «Огонёк» имели широкий тираж и влияли на мышление граждан, транслируя ценности социализма и контролируемую информацию в доступной форме.
</a:t>
            </a:r>
            <a:endParaRPr lang="en-US" sz="860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 радиовещания как средства массовой коммуникации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1924 года регулярное радиовещание способствовало оперативному распространению новостей и идей, облегчая единство культурного пространства и популяризацию советской идеологии.
</a:t>
            </a:r>
            <a:endParaRPr lang="en-US" sz="919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культура: праздники, СМИ и радиовещание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4575" y="229287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ГЛАВЛИТа в 1922 году обеспечило контроль над всеми печатными и художественными произведениями, что стало ключевым инструментом советской цензуры.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84575" y="375252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произведений формалистов и непартийных художников сопровождался массовыми чистками творческих союзов в 1937–1938 годах, ограничивая экспериментальное искусство.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3245" y="229287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случаи репрессий — аресты Мейерхольда и критика Булгакова и Шостаковича — отражают жёсткое подавление инакомыслия в сфере культуры.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603245" y="375252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Цензура строго регулировала содержание кино, театра и литературы, гарантируя соответствие идеологическим стандартам и исключая критику власти.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Цензура и репрессии: контроль над искусством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социалистического реализма в Восточной Европе и Китае
</a:t>
            </a:r>
            <a:pPr algn="l" indent="0" marL="0">
              <a:lnSpc>
                <a:spcPct val="100000"/>
              </a:lnSpc>
              <a:buNone/>
            </a:pPr>
            <a:r>
              <a:rPr lang="en-US" sz="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Советские идеалы и культурные формы транслировались в страны социалистического лагеря, формируя облик художественных движений и культурной политики за рубежом.
</a:t>
            </a:r>
            <a:endParaRPr lang="en-US" sz="898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Гастроли Большого театра и международные премии советских фильмов
</a:t>
            </a:r>
            <a:pPr algn="l" indent="0" marL="0">
              <a:lnSpc>
                <a:spcPct val="100000"/>
              </a:lnSpc>
              <a:buNone/>
            </a:pPr>
            <a:r>
              <a:rPr lang="en-US" sz="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Выступления труппы в Европе и признание фильмов, таких как «Броненосец Потёмкин», способствовали распространению советской культуры на мировой арене.
</a:t>
            </a:r>
            <a:endParaRPr lang="en-US" sz="898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СССР на Всемирных конгрессах и выставках
</a:t>
            </a:r>
            <a:pPr algn="l" indent="0" marL="0">
              <a:lnSpc>
                <a:spcPct val="100000"/>
              </a:lnSpc>
              <a:buNone/>
            </a:pPr>
            <a:r>
              <a:rPr lang="en-US" sz="7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Советская экспозиция на Парижской выставке 1937 года получила Гран-при, подтверждая международный престиж и инновационность советского искусства и технологий.
</a:t>
            </a:r>
            <a:endParaRPr lang="en-US" sz="930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влияние советской культуры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Внешнеполитические и культурные приоритеты: самоидентификация и изоляция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отвергал западный модернизм и авангард, видя в них буржуазные влияния, что способствовало формированию уникальной национальной культурной идентичности.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1934 года официальный курс на социалистический реализм и патриотизм отражал стремление к укреплению идеологической самобытности и объединению страны.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западной литературы, кино и театра служил инструментом изоляции, направленным на защиту советской культурной среды от «вредных» внешних влияний.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1842473"/>
            <a:ext cx="2249100" cy="17307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1842473"/>
            <a:ext cx="2249100" cy="17307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1842473"/>
            <a:ext cx="2249100" cy="17307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Консолидация советского культурного пространства
</a:t>
            </a:r>
            <a:pPr algn="l" indent="0" marL="0">
              <a:lnSpc>
                <a:spcPct val="100000"/>
              </a:lnSpc>
              <a:buNone/>
            </a:pPr>
            <a:r>
              <a:rPr lang="en-US" sz="8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общей культурной среды способствовало формированию новой идентичности, объединяя разные регионы в рамках союзной идеологии и эстетики.
</a:t>
            </a:r>
            <a:endParaRPr lang="en-US" sz="1018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Упрочение соцреализма как основного художественного направления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7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стиль стал доминирующим, задав тон творчеству на следующие десятилетия и оказав влияние на культуры стран Социалистического лагеря.
</a:t>
            </a:r>
            <a:endParaRPr lang="en-US" sz="898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культуры на молодёжь и общественное мировоззрение
</a:t>
            </a:r>
            <a:pPr algn="l" indent="0" marL="0">
              <a:lnSpc>
                <a:spcPct val="100000"/>
              </a:lnSpc>
              <a:buNone/>
            </a:pPr>
            <a:r>
              <a:rPr lang="en-US" sz="7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искусство и массовые мероприятия формировались ценности социалистического общества, влияя на повседневную жизнь и взгляды подрастающего поколения.
</a:t>
            </a:r>
            <a:endParaRPr lang="en-US" sz="948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межвоенного периода: результаты и влияние на будущее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советской культуры межвоенного периода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социалистического реализма и жёсткий контроль над искусством заложили основы советской культурной политики, оказавшей глубокое влияние на историю и международный имидж СССР.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2026-05-11T06:19:11Z</dcterms:created>
  <dcterms:modified xsi:type="dcterms:W3CDTF">2026-05-11T06:19:11Z</dcterms:modified>
</cp:coreProperties>
</file>