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левую и правую стороны в движении и заданиях.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 в математике: знакомство с ориентацией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различать левую и правую стороны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выполнять команды, не путаться в движении и уверенно решать первые задания на пространственные отношения: слева, справа, между, перед и 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«слева» и «справа» показывают, где предмет находится по отношению к человеку. Они помогают точно описывать положение без лишних объяснений.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слова «слева» и «справа»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левая и правая стороны. Даже если он повернулся, стороны тела не меняются местами — меняется только направление взгляда.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опираться на правую руку. Если ребенок быстро находит ее, он легче определяет и правую, и левую сторону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правой руке можно сделать яркую отметку: браслет, наклейку или цветной знак. Такой маленький ориентир сразу связывает слово «правая» с конкретной рукой.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рука как подсказка для запоминания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подсказка каждый 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использовать одну и ту же подсказку на каждом уроке. Тогда ребенок не будет гадать и быстрее запомнит правило без путаницы.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где левая и правая стороны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связать слово, движение и проверку ответа на собственном теле.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669" y="3040650"/>
            <a:ext cx="262687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 правая стороны у частей тела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есть левая и правая рука. По ним удобно начинать тренировку: ребенок быстро показывает нужную сторону и проверяет себя без помощи взрослого.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 правая нога помогают в движении и в командах. Полезно просить показать одну ногу, затем другую, чтобы связь со словами стала прочнее.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и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касается уха или глаза, ребенок учится слушать слово внимательно. Такие упражнения развивают точность и не дают отвечать наугад.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и колени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обычно те части тела, которые не бросаются в глаза сразу. Поэтому плечо и колено хорошо включать в короткие игровые задания.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видимые ориентиры: часы, браслет, наклейка или цветная метка на правой руке. Они становятся личным знаком, который легко вспомнить даже в спешке.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картинки с парными предметами: перчатками, ботинками, рукавичками. Если у них есть подписи «левый» и «правый», ребенок быстрее замечает разницу между сторонами.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на одежде и обуви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 в классе и за партой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эти слова нужны, когда учитель показывает место в ряду, сторону парты или положение тетради. Так ребенок учится слушать и точно выполнять инструкцию.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вроде «шаг вправо» или «рука влево» короткие, но требуют внимания. Они тренируют не скорость, а аккуратность — почти как у маленького детектива.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в классе меняется направление взгляда, но задание остается тем же. Поэтому важно сверяться не с соседом, а со своим телом.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помогают понять, что математика связана не только с числами. Она еще учит ориентироваться в пространстве: где что находится и куда двигаться.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737" y="3000196"/>
            <a:ext cx="262687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для тренировки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по ладони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хлопает по правой ладони или по левой по команде. Простое действие быстро связывает слово с движением и помогает не теряться.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влево и шаг вправо хорошо подходят для разминки. Движение запоминается лучше, когда его сопровождает короткая и ясная команда.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«зеркало»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показывает движение, другой повторяет его как отражение. Так внимание работает вместе с ориентированием, а ошибки становятся заметнее.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на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на быстрый ответ делают тренировку живой и веселой. Главное — не спешить слишком сильно, иначе стороны снова устроят маленький хитрый обмен.
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показывает отражение, поэтому правая и левая стороны выглядят как будто поменялись местами. Из-за этого ребенок может ответить неправильно, хотя на самом деле он знает верно.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встать перед зеркалом с поднятыми руками и посмотреть на стрелки, легче увидеть разницу между настоящим положением и отражением. Это полезная, но чуть коварная подсказка.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зеркале стороны кажутся наоборот
</a:t>
            </a:r>
            <a:endParaRPr lang="en-US" sz="275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у дороги, если нужно выбрать сторону
</a:t>
            </a:r>
            <a:endParaRPr lang="en-US" sz="2461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порядок действий: остановиться, посмотреть по сторонам и еще раз проверить обстановку.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автобусе, машине и трамвае ребенок слышит короткие указания: где окно слева, где дверь справа, куда повернуть. Такие слова помогают быстро понять свое место и не растеряться.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 в транспорте и на прогулке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те же ориентиры работают у скамейки, дерева, входа в парк или нужной дорожки. Малыш учится замечать, что предмет может находиться слева или справа от него.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это не просто слова, а полезная подсказка для жизни. Чем чаще он слышит их в деле, тем увереннее ориентируется вокруг себя.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 на рисунке, схеме и карте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лист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ребенок определяет, где на рисунке или схеме находится левая и правая сторона относительно самого листа. Это помогает не путать направление при чтении изображения.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стрелки и 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опирается на стрелки, значки и короткие подписи. Они подсказывают, куда смотреть дальше и как найти нужный объект без лишних догадок.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после поворота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рисунок повернуть, картинка меняется, а условные обозначения остаются ориентиром. Так ученик понимает, что на бумаге важно не только смотреть, но и читать знаки.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«левый» и «правый» называет стороны предмета или тела, а «слева» и «справа» показывают, где он расположен. Так ребенок учится точно описывать место без длинных объяснений.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Слова-помощники: левый, правый, слева, справа
</a:t>
            </a:r>
            <a:endParaRPr lang="en-US" sz="2748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«налево» и «направо» уже подсказывают движение. Если рядом стоят две стрелки или два предмета по разные стороны от центра, смысл запоминается особенно быстро и очень наглядно.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путаются, когда торопятся выполнить команду. В спешке легко перепутать левую и правую сторону даже тогда, когда правило уже понятно.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 и после поворота, потому что меняется направление взгляда. Ребенок видит мир иначе и на секунду теряет свою привычную опору.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тоже умеет хитрить: отражение выглядит так, будто стороны поменялись местами. Поэтому проверка перед зеркалом часто сбивает с толку, как шутник на перемене.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ловушка — смотреть на соседа и повторять его движение. Но у каждого человека свои левая и правая стороны, поэтому ответ нужно проверять на своем теле.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самопроверки ответа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помогают ребенку опираться на собственное тело и привычную подсказку, а не на соседей.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Веселые подсказки для запоминания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Браслет на правой руке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правую руку можно надеть яркий браслет или приклеить маленькую наклейку. Такая метка сразу превращается в личную подсказку. Ребенок смотрит на знак, улыбается и без долгих раздумий вспоминает, где правая сторона.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значок на ладони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ладони можно нарисовать маленькое солнышко, звездочку или стрелку. Главное — одинаковый знак каждый раз, чтобы подсказка не менялась. Тогда левую и правую стороны легче запомнить, а урок становится почти игрой.
</a:t>
            </a:r>
            <a:endParaRPr lang="en-US" sz="13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связать слово с движением. Если ребенок несколько раз подряд поднимает нужную руку или делает шаг в сторону, ответ запоминается быстрее и становится увереннее.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тренировка помогает не путать стороны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зрительные подсказки: браслет, наклейка, цветная метка. Когда знак виден на руке, ученик легче находит правильную сторону без подсказки взрослого.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короткие упражнения каждый день. Тогда слово, действие и внимание соединяются вместе, и путаницы становится заметно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называет левую и правую руку, ногу или ухо и уверенно показывает их на собственном теле. Он уже не теряется, когда слышит знакомую команду.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к концу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выполняет простые задания с поворотом, находит нужную сторону на рисунке и в классе, а также не путается, если нужно действовать быстро и внимательно.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помнит, что в дороге важно смотреть по сторонам и не спешить. Эти умения становятся хорошей основой для первых математических заданий про пространство.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слева и справа — не пугающие слова, а удобные помощники. Они нужны на уроке, в игре, на улице и в дороге, а значит, делают ребенка внимательнее и смелее.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темы: слева и справа помогают ориентироваться каждый день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2026-05-20T14:47:24Z</dcterms:created>
  <dcterms:modified xsi:type="dcterms:W3CDTF">2026-05-20T14:47:24Z</dcterms:modified>
</cp:coreProperties>
</file>