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похожа наша планета?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голубой шар, полный жизни и удивительных мест.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третья планета от Солнца и часть большой Солнечной системы. Она движется в космосе вместе со своим спутником — Луной, а расстояние до Солнца делает жизнь на ней возможной и разнообразной, как в хорошем приключении без конца и края.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Земля во Вселенной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кажется голубой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поверхности Земли покрывают океаны и моря. Когда мы смотрим на планету из космоса, именно вода сильнее всего отражает синий цвет и делает Землю голубой.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облака и лёд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участки на снимках — это облака и ледяные области. Они словно лёгкая шапка вокруг планеты, добавляют светлые пятна и делают Землю ещё ярче.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на фоне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и зелёные места на изображениях — это материки, острова, леса и поля. Они хорошо видны рядом с океанами, поэтому наша планета кажется очень красочной.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похожа на шар, но не совсем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совсем круглая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Землю как мяч, она всё равно окажется немного особенной. Наша планета не идеально круглая, а чуть-чуть отличается по форме.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Сплюснута у полюсов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Северного и Южного полюсов Земля немного приплюснута, словно её мягко прижали сверху и снизу. Из-за этого форма становится не совсем обычной.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у экватора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экватора Земля немного шире. Такое строение помогает учёным описывать её как геоид — форму, близкую к шару, но не точную.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эту форму увидеть проще, чем на плоской карте. Он помогает заметить, что Земля похожа на шар только в целом, а не совсем точно.
</a:t>
            </a:r>
            <a:endParaRPr lang="en-US" sz="17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участки суши называются материками. На нашей планете их шесть: Евразия, Африка, Северная Америка, Южная Америка, Австралия и Антарктида.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самый большой материк на Земле. На нём находятся разные страны, города, горы, равнины и очень много природных зон.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можно увидеть леса, поля, пустыни, горы и ледяные пространства. Каждый участок земли выглядит по-своему, будто у планеты много разных нарядов.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 и города там, где есть удобные условия для жизни. Но и в самых разных местах суши природа остаётся очень важной и заметной.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на 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79988"/>
            <a:ext cx="431178" cy="383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99151"/>
            <a:ext cx="431180" cy="344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734" y="1949450"/>
            <a:ext cx="333259" cy="444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9384" y="1949450"/>
            <a:ext cx="333259" cy="44434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нашей планете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большую часть поверхности Земли. Их пять: Тихий, Атлантический, Индийский, Северный Ледовитый и Южный. Это огромные водные просторы, которые соединяют части планеты.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— это части океанов, которые частично окружены сушей. Они бывают тёплыми и холодными, спокойными и бурными, но всегда важны для природы и людей.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несут воду по суше, как длинные живые дорожки. Они могут начинаться в горах, бежать через равнины и впадать в озёра или моря.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это водоёмы, со всех сторон окружённые сушей. Они бывают большими и маленькими, глубокими и мелкими, но всегда дают воду растениям и животным.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 людям, животным и растениям. Без неё нельзя пить, расти, жить и сохранять здоровье. Поэтому вода — один из главных богатств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есть жидкая вода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от Солнца не слишком близко и не слишком далеко. Поэтому здесь не бывает ни слишком сильной жары, ни сильного холода, как на настоящем климатическом балансе.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остаётся жидкой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таких условиях вода может оставаться жидкой и не превращается сразу в пар или лёд. Это очень важно, потому что жидкая вода помогает всему живому.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 люди не смогли бы жить без жидкой воды. Она нужна для питья, роста, движения и многих других важных дел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круговорот воды в природе.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капли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Земли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окружает слой воздуха, который называется атмосферой. Он как невидимое одеяло: мы его не видим, но без него планета была бы совсем другой.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кислород. Именно он нужен людям и животным, чтобы дышать. Без воздуха жизнь на Земле была бы невозможна, даже если очень постараться.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сохранять тепло и защищает Землю от многих опасностей из космоса. Она делает условия на планете более спокойными и удобными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бывают день и ночь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всё время вращается вокруг своей оси. Один полный оборот длится 24 часа, то есть ровно один день.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одна часть Земли освещена Солнцем, там день. В это же время другая часть остаётся в тени, и там наступает ночь.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вокруг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только вращается, но и движется вокруг Солнца. Это движение помогает сменяться временам года: весне, лету, осени и зиме.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времена года меняются, становится теплее или холоднее, дольше светит день или раньше темнеет. Природа будто каждый раз надевает новый костюм.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03850"/>
            <a:ext cx="347469" cy="347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487" y="2003850"/>
            <a:ext cx="347469" cy="3474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03850"/>
            <a:ext cx="347469" cy="34746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985" y="1998544"/>
            <a:ext cx="313321" cy="35808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22697" y="1998544"/>
            <a:ext cx="313321" cy="358081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очень разная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поднимаются высоко над землёй, и на их вершинах часто лежит снег. Здесь воздух холоднее, а растения и животные умеют жить в непростых условиях.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это широкие ровные пространства, где удобно строить города, сажать поля и прокладывать дороги. На них растут травы, кустарники и разные культурные растения.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очень жарко, а дождь бывает редко. Поэтому там мало воды и мало растений, но некоторые животные и растения всё же приспособились к такой жизни.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большие территории и выглядят зелёными и густыми. В них живут птицы, звери и насекомые, а деревья дают тень, кислород и дом многим обитателям.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краях Земли почти всё покрыто снегом и льдом. Там живут животные, которым не страшны морозы, а природа выглядит особенно белой и тихой.
</a:t>
            </a:r>
            <a:endParaRPr lang="en-US" sz="13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в синем 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и холодных морях живут огромные киты. Они свободно плывут в воде и поднимаются к поверхности, чтобы вдохнуть воздух. Рядом с ними могут жить рыбы, медузы и другие морские обитатели.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над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небе летит орёл и внимательно смотрит вниз. Ему нужны воздух, простор и безопасные места для гнезда. На земле в это время растут деревья, поют птицы и бегают маленькие звери.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травой и среди листьев кипит работа муравьёв. Они живут дружной семьёй, но каждый занят своим делом. Такие маленькие жители помогают природе, а ещё показывают, как много жизни скрыто даже под ногами.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жители нашей планеты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свет, вода, воздух и почва соединяются и поддерживают жизнь на нашей планете.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жизни на 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постоянно кружит вокруг нашей планеты и отражает солнечный свет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сведения о системе Земля—Луна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помогает нам узнавать ночное небо и делает Землю ещё более заметной среди других планет.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Землю среди других планет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Земля выделяется голубыми океанами. Они занимают большую часть поверхности и сразу бросаются в глаза, будто планета надела красивую синюю накидку.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Землёй плывут облака, и они заметны даже с очень большого расстояния. Белые завитки на снимках помогают понять, что на планете есть воздух и погода.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суша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леса, коричневые горы и светлые пустыни делают Землю очень разнообразной. На других планетах такой яркой смеси воды, суши и жизни почти не видно.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планете живут люди из многих стран. У них разные языки и обычаи, но всем нужен один и тот же чистый воздух, вода и безопасная природа.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выбрать себе другую Землю, как новую игрушку. Поэтому каждый человек отвечает за свой кусочек мира, где он живёт, учится, гуляет и отдыхает.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бережём природу рядом с домом, польза становится общей. Чище воздух, вода и улицы помогают и людям, и животным, и растениям.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общий дом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повредить нашей планете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воздух попадает дым и пыль, людям и животным труднее дышать. Загрязнение делает небо менее чистым и может вредить здоровью и природе.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другой мусор нередко оказываются в реках и морях. Там они мешают рыбам, птицам и другим обитателям, а ещё портят берега.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деревьев становится меньше, животным терять дома очень неприятно, а людям — полезную тень, чистый воздух и красоту зелёных мест.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01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458" y="1838326"/>
            <a:ext cx="419088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Землю каждый день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человек уберёт за собой, двор, лес и берег останутся чистыми. Одна бумажка кажется мелочью, но вместе они быстро превращают землю в беспорядок.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нужно использовать бережно: закрывать кран, когда чистишь зубы, и не лить лишнее. Так мы помогаем рекам, озёрам и всему живому вокруг.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не нужен, его стоит выключать. Это помогает экономить ресурсы и учит замечать, что даже маленькое действие может быть полезным для планеты.
</a:t>
            </a:r>
            <a:endParaRPr lang="en-US" sz="179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деревьях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кислород и дом многим животным. Поэтому их важно не ломать, не рвать без нужды и сажать новые там, где это возможно.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своё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доме Земли есть места для лесов, рек, полей и городов. У каждого жителя — человека, зверя или растения — своя роль, и все части природы помогают друг другу жить.
</a:t>
            </a:r>
            <a:endParaRPr lang="en-US" sz="1198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одной части плохо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реку попадает мусор, страдают рыбы, птицы и люди, которые берут оттуда воду. Природа быстро показывает, что всё на Земле связано, как ниточки в одной большой сети.
</a:t>
            </a:r>
            <a:endParaRPr lang="en-US" sz="119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надо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может заменить себя сама, поэтому её нужно охранять каждый день. Чистый воздух, живая вода и зелёные леса делают наш общий дом уютным и безопасным.
</a:t>
            </a:r>
            <a:endParaRPr lang="en-US" sz="1213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большой живой дом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— красивая голубая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удивительна: на ней есть вода, воздух, суша, тепло и жизнь. Она похожа на яркий сине-белый шар, который нужно беречь, чтобы он оставался красивым и живым.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2026-05-25T17:58:35Z</dcterms:created>
  <dcterms:modified xsi:type="dcterms:W3CDTF">2026-05-25T17:58:35Z</dcterms:modified>
</cp:coreProperties>
</file>