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154" y="1"/>
            <a:ext cx="4366616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Пропорциональные переменные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две величины меняются вместе по правилу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4168" y="786089"/>
            <a:ext cx="3664326" cy="3571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пропорциональность в 7 классе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соединяет формулы, графики и задачи из жизни, где нужно быстро находить неизвестное значение, проверять ответ и понимать смысл величин.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Переменные и зависимые величины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42397" y="1656077"/>
            <a:ext cx="35479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переменная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Переменная — это величина, значение которой может меняться. В алгебре её часто обозначают буквами x, y, t и используют в формулах и таблицах значений.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42397" y="3174029"/>
            <a:ext cx="35479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Зависимая величина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Зависимая величина меняется вслед за другой. Например, стоимость покупки зависит от количества товаров, а пройденный путь — от скорости и времени движения.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20210" y="1656078"/>
            <a:ext cx="3553085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Независимая величина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Независимая величина задаётся первой. Её значение выбирают или измеряют отдельно, а затем по ней находят другую величину по известному правилу.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819855" y="3174029"/>
            <a:ext cx="35479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величинами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величина изменяется, а другая следует за ней по устойчивому правилу, такие величины называют связанными. Именно такие связи и изучает пропорциональность.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пропорциональность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в одном направлении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прямой пропорциональности обе величины ведут себя одинаково: одна растёт — растёт и другая, одна уменьшается — уменьшается и другая.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зависимости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Такую связь записывают формулой y = kx. Здесь k показывает постоянное отношение между величинами и не меняется для всей зависимости.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отношение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любых значений отношение y/x остаётся одинаковым. Это удобный признак, который помогает отличить прямую пропорциональность от других зависимостей.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использовать 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известна одна пара значений, можно найти k, а затем вычислить новые значения. Это ускоряет решение задач и помогает проверять ответ.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2159531"/>
            <a:ext cx="4176900" cy="14066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прямой пропорциональности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ситуации, где стоимость, путь или вес меняются по одному и тому же правилу.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сохраняется отношение y/x: увеличение одной величины вызывает такое же по смыслу увеличение другой.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пропорциональности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прямой пропорциональности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линии проходят через начало координат, но при большем коэффициенте прямая поднимается быстрее.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коэффициент k, тем круче график; форма остаётся прямой, потому что отношение величин постоянно.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Схематический график по формулам y = x и y = 2x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50" y="923925"/>
            <a:ext cx="2802600" cy="3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сколько приходится на одну единицу первой величины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y = 5x, то коэффициент сразу говорит, какое значение y соответствует x = 1. По нему удобно быстро находить новые пары чисел.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прямой пропорциональности y = kx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0075" y="1538620"/>
            <a:ext cx="2208610" cy="30562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пропорция в магазине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869950" y="1783996"/>
            <a:ext cx="1900799" cy="1200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ручка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ручка стоит 30 рублей, цена покупки меняется пропорционально количеству: стоимость каждой следующей покупки можно найти по той же цене за один предмет.
</a:t>
            </a:r>
            <a:endParaRPr lang="en-US" sz="1181" dirty="0"/>
          </a:p>
        </p:txBody>
      </p:sp>
      <p:sp>
        <p:nvSpPr>
          <p:cNvPr id="13" name="Text 3"/>
          <p:cNvSpPr txBox="1"/>
          <p:nvPr/>
        </p:nvSpPr>
        <p:spPr>
          <a:xfrm>
            <a:off x="869950" y="3162704"/>
            <a:ext cx="1900799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ручек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купить 5 одинаковых ручек, получится 150 рублей. Это удобно проверять: цена одной ручки остаётся постоянной, поэтому вся сумма зависит только от количества.
</a:t>
            </a:r>
            <a:endParaRPr lang="en-US" sz="1192" dirty="0"/>
          </a:p>
        </p:txBody>
      </p:sp>
      <p:sp>
        <p:nvSpPr>
          <p:cNvPr id="14" name="Text 4"/>
          <p:cNvSpPr txBox="1"/>
          <p:nvPr/>
        </p:nvSpPr>
        <p:spPr>
          <a:xfrm>
            <a:off x="6632473" y="1794978"/>
            <a:ext cx="1903556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и три ручки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2 ручки нужно 60 рублей, а за 3 — 90 рублей. Количество увеличивается, и стоимость растёт в том же отношении, без лишних вычислений.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632117" y="3173687"/>
            <a:ext cx="1900799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пропорция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стоимость и количество связаны постоянной ценой за 1 предмет. Значит, это пример прямой пропорциональности, а не случайного изменения цен.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Противоположное изменение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обратной пропорциональности одна величина увеличивается, а другая уменьшается. Такая связь часто встречается в задачах о работе, скорости и делении на части.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зависимости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Эту зависимость записывают формулой y = k/x. В ней x и y связаны так, что изменение одного значения влияет на другое в обратную сторону.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произведение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обратной пропорциональности произведение x·y остаётся одинаковым. Если одна величина стала вдвое больше, другая должна стать вдвое меньше.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Такую связь удобно замечать, когда нужно распределить работу между людьми, найти время на известное расстояние или разделить одно целое на равные части.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пропорциональность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обратную пропорциональность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значениям и произведению x·y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750204"/>
            <a:ext cx="3604200" cy="16430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обратной пропорциональности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ситуации, где увеличение одной величины сопровождается уменьшением другой. Во всех примерах сохраняется постоянное произведение.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произведение величин не меняется, зависимость является обратной пропорциональностью.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обратной пропорциональности из курса алгебры 7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обратной пропорциональности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увеличении x значения y уменьшаются неравномерно: сначала быстро, затем медленнее. Это хорошо видно на кривой.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убывает и не является прямой линией; при положительных значениях он расположен в первой четверти.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Схематический график зависимости y = 12/x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650" y="1744875"/>
            <a:ext cx="721200" cy="72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5238" y="1744875"/>
            <a:ext cx="631050" cy="72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24425" y="1744875"/>
            <a:ext cx="495825" cy="721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таблица помогает проверить зависимость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125812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несколько пар чисел сразу. По ней удобно заметить, меняются ли величины вместе, в противоположных направлениях или без общего правила.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15243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отношение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прямой пропорциональности находят отношение y/x в каждой строке. Если оно одинаково, зависимость действительно прямая, а коэффициент можно определить по любой паре значений.
</a:t>
            </a:r>
            <a:endParaRPr lang="en-US" sz="1459" dirty="0"/>
          </a:p>
        </p:txBody>
      </p:sp>
      <p:sp>
        <p:nvSpPr>
          <p:cNvPr id="12" name="Text 4"/>
          <p:cNvSpPr txBox="1"/>
          <p:nvPr/>
        </p:nvSpPr>
        <p:spPr>
          <a:xfrm>
            <a:off x="5904675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произведение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обратной пропорциональности вычисляют x·y. Постоянный результат подтверждает тип связи и помогает выбрать правильную формулу ещё до построения графика.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53" y="1730074"/>
            <a:ext cx="3298999" cy="1327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53" y="3269314"/>
            <a:ext cx="3298999" cy="13273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24411" y="1729033"/>
            <a:ext cx="4525517" cy="13413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 на большее число порций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приготовить не две, а четыре порции, все продукты увеличивают в два раза. Для теста, крема и начинки сохраняется одно и то же соотношение, поэтому рецепт остаётся точным и удобным для пересчёта.
</a:t>
            </a:r>
            <a:endParaRPr lang="en-US" sz="1500" dirty="0"/>
          </a:p>
        </p:txBody>
      </p:sp>
      <p:sp>
        <p:nvSpPr>
          <p:cNvPr id="9" name="Text 1"/>
          <p:cNvSpPr txBox="1"/>
          <p:nvPr/>
        </p:nvSpPr>
        <p:spPr>
          <a:xfrm>
            <a:off x="4124411" y="3252433"/>
            <a:ext cx="4525517" cy="1341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на карте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помогает увидеть большое расстояние на маленьком листе. Чем меньше масштабный отрезок на рисунке, тем аккуратнее нужно считать реальное расстояние, используя указанное соответствие между сантиметрами и километрами.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Пропорциональность рядом с нами
</a:t>
            </a:r>
            <a:endParaRPr lang="en-US" sz="2700" dirty="0"/>
          </a:p>
        </p:txBody>
      </p:sp>
      <p:sp>
        <p:nvSpPr>
          <p:cNvPr id="11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задач на пропорциональность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вид зависимости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прямую и обратную пропорциональность определяют только по интуиции. Чтобы не ошибиться, нужно смотреть, что происходит с величинами одновременно: растут ли они вместе или в противоположных направлениях.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Берут одну пару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удачная пара чисел ещё не доказывает правило. Важно проверить несколько значений и убедиться, что отношение y/x или произведение x·y остаются постоянными.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единицы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единиц измерения легко перепутать рубли, часы, километры и килограммы. Перед вычислением нужно понимать, что именно измеряется, иначе ответ может оказаться верным только по числам, но не по смыслу.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Называют пропорцией всё подряд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каждая зависимость является пропорциональной. Если величины меняются по разным правилам или не сохраняют постоянное отношение либо произведение, такую связь нельзя записывать формулой пропорциональности.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задачи на пропорциональность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основан на том, какой тип связи задан в условии и какие значения уже известны.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прямой и обратной пропорциональности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двух видов связи разные признаки, поэтому важно проверять не только числа, но и смысл задачи. Это ускоряет выбор формулы.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величины изменяются одинаково, подходит прямая пропорциональность; если в противоположных направлениях — обратная.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признаки пропорциональных зависимостей из курса алгебры 7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1200" y="1443550"/>
            <a:ext cx="422100" cy="422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5237" y="1462200"/>
            <a:ext cx="432900" cy="38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0418" y="1443550"/>
            <a:ext cx="369337" cy="422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8590" y="3080210"/>
            <a:ext cx="432900" cy="38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1212" y="3058458"/>
            <a:ext cx="422100" cy="422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пропорциональные переменные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12580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расчёте пути, времени и скорости пропорциональные зависимости помогают быстро находить неизвестное значение, если одна из величин уже известна и движение происходит равномерно.
</a:t>
            </a:r>
            <a:endParaRPr lang="en-US" sz="1226" dirty="0"/>
          </a:p>
        </p:txBody>
      </p:sp>
      <p:sp>
        <p:nvSpPr>
          <p:cNvPr id="12" name="Text 3"/>
          <p:cNvSpPr txBox="1"/>
          <p:nvPr/>
        </p:nvSpPr>
        <p:spPr>
          <a:xfrm>
            <a:off x="351525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 масштаб
</a:t>
            </a:r>
            <a:pPr algn="l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картах и планах один сантиметр может означать километры на местности. Пропорция позволяет перевести изображение в реальное расстояние без лишних вычислений.
</a:t>
            </a:r>
            <a:endParaRPr lang="en-US" sz="1286" dirty="0"/>
          </a:p>
        </p:txBody>
      </p:sp>
      <p:sp>
        <p:nvSpPr>
          <p:cNvPr id="13" name="Text 4"/>
          <p:cNvSpPr txBox="1"/>
          <p:nvPr/>
        </p:nvSpPr>
        <p:spPr>
          <a:xfrm>
            <a:off x="5904675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Растворы и смеси
</a:t>
            </a:r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смешивают вещества, важно сохранять нужное соотношение. Если увеличить объём одной части, остальные части тоже изменяют в том же отношении.
</a:t>
            </a:r>
            <a:endParaRPr lang="en-US" sz="1348" dirty="0"/>
          </a:p>
        </p:txBody>
      </p:sp>
      <p:sp>
        <p:nvSpPr>
          <p:cNvPr id="14" name="Text 5"/>
          <p:cNvSpPr txBox="1"/>
          <p:nvPr/>
        </p:nvSpPr>
        <p:spPr>
          <a:xfrm>
            <a:off x="2248600" y="3576400"/>
            <a:ext cx="22497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Стоимость покупок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нескольких одинаковых предметов зависит от количества и цены одного предмета. Такой расчёт часто используют в магазине, когда нужно быстро узнать стоимость набора.
</a:t>
            </a:r>
            <a:endParaRPr lang="en-US" sz="1280" dirty="0"/>
          </a:p>
        </p:txBody>
      </p:sp>
      <p:sp>
        <p:nvSpPr>
          <p:cNvPr id="15" name="Text 6"/>
          <p:cNvSpPr txBox="1"/>
          <p:nvPr/>
        </p:nvSpPr>
        <p:spPr>
          <a:xfrm>
            <a:off x="4655825" y="3573299"/>
            <a:ext cx="2249700" cy="10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результата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общий результат делят на равные части, размер одной части зависит от их количества. Чем больше частей, тем меньше каждая из них.
</a:t>
            </a:r>
            <a:endParaRPr lang="en-US" sz="146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пропорциональность записывается как y = kx, а обратная — как y = k/x. По формуле сразу видно, как связаны величины и какой коэффициент нужно искать.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прямой связи сохраняется отношение y/x, а для обратной — произведение x·y. Именно эти проверки помогают быстро отличить один тип зависимости от другого.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 график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значений показывает закономерность в числах, а график помогает увидеть общий вид зависимости. Вместе они дают более надёжную проверку, чем один способ по отдельности.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Всегда нужно читать условие внимательно и проверять единицы измерения. Если не понять, что именно измеряется, можно правильно посчитать, но получить неверный ответ по смыслу.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перед проверочной работой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Пропорциональность помогает видеть правило в числах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и обратная пропорциональность показывают, как одна величина связана с другой. Если научиться узнавать формулу, коэффициент, таблицу и график, задачи становятся понятнее и решаются увереннее.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2026-05-29T09:54:16Z</dcterms:created>
  <dcterms:modified xsi:type="dcterms:W3CDTF">2026-05-29T09:54:16Z</dcterms:modified>
</cp:coreProperties>
</file>