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делает решающий рывок: основные темы и направления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быстро развивается, преодолевая барьеры прошлого и строя будущее.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России: от кризисов к росту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XXI века Россия переживала сложные времена — развал СССР, экономические кризисы 1998 и 2008 годов. Однако реформы и интеграция в мировую экономику создали фундамент для устойчивого развития и инвестиций.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макроэкономические показатели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Поддержку росту оказывает диверсификация: цифровые технологии и внутренний спрос активно развиваются.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в 2023 году — результат эффективной интеграции экспортных ресурсов и цифровизации экономики.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Минэкономразвития РФ, 2024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производства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активно внедряют искусственный интеллект и автоматизацию для повышения эффективности и снижения затрат. Это приводит к росту конкурентоспособности российских предприятий на мировом рынке.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промышленных мощностей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заводы и фабрики получают новые технологии и оборудование, что позволяет увеличить выпуск качественной продукции и расширить экспортные возможности.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высокотехнологичных секторов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машиностроению, добывающей промышленности и ИТ-индустрии, где создаются инновационные предприятия и стимулируются стартапы.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направления нового экономического этапа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экспорта: новые рынки и структуры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высокотехнологичных товаров активно расширяется на Восток и в страны Ближнего Востока.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экспорта снижает зависимость от сырья и открывает перспективы для технологичного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ВВП: историческая перспектива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кризисы, экономика демонстрирует устойчивый рост и расширение ключевых секторов за два десятилетия.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увеличился почти в 2,5 раза, отражая рост промышленности, сельского хозяйства и доходов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средний бизнес — движущая сила экономики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Взрывной рост предпринимательства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2022–2023 годы в России появилось свыше 420 тысяч новых компаний, включая онлайн-проекты и франшизы. Это способствует созданию рабочих мест и развитию региональной экономики.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доступность кредитов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делают кредиты и регистрацию бизнеса проще, что помогает предпринимателям быстрее запускать и развивать свои идеи.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инвестиционные проекты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проекты и их вклад в экономику и регионы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повышают инфраструктуру регионов и создают десятки тысяч новых рабочих мест.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Минэкономразвития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Рекордный урожай и экспорт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был собран рекордный урожай зерна — 156,3 млн тонн, а экспорт агропродукции вырос на 19%, укрепляя позиции на мировом рынке.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машиностроения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автомобилей увеличилось на 17%, при этом усиливается внедрение электронных систем для повышения безопасности и эффективности.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технологии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появляются умные машины, а также развивается глубокая переработка древесины и аграрной продукции для повышения добавленной стоимости.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достижения в сельском хозяйстве и промышленности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России в цифровой сфере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стартапы в IT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компании значительно расширили экспорт программного обеспечения. За последние три года количество технологических стартапов выросло более чем на 15%.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государственных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топ-10 мировых лидеров по электронному правительству, обеспечивая удобство и доступность услуг через цифровые платформы.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жизни населения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средняя зарплата достигла 70 100 рублей, что на 12% выше предыдущего года, отражая рост благосостояния населения и покупательской способности.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снизился до исторического минимума в 4,3%. Одновременно расширяется доступ к качественным товарам, образованию и медицине, что улучшает условия жизни семей и молодежи.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для образования и молодёжи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государственное финансирование образования значительно увеличено, что позволяет вводить новые курсы по экономике, цифровым технологиям и предпринимательству для школьников и студентов.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Второе, расширяется число международных и всероссийских программ, конкурсов и грантов. Активно развиваются кружки по программированию и инновациям, создавая условия для творческого развития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достижения: сырьё и аграрный сектор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газа в 2023 году вырос на 14%, нефти – на 8%, укрепляя позиции России на мировом рынке энергоресурсов и обеспечивая стабильные доходы для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увеличил экспорт продуктов питания в 120 стран, занимая 7% мирового рынка зерна. Растет сотрудничество с государствами Африки и Ближнего Востока — новыми стратегическими партнерами.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7735" y="1073232"/>
            <a:ext cx="6708531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сравнения макроэкономических показателей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производительности труда, доли высокотехнологичных товаров в экспорте и структуры экономики России, Китая и Индии за 2023 год.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демонстрирует высокую производительность труда и развитую структуру экономики с устойчивой позицией на мировом рынке несмотря на меньшую долю высокотехнологичной продукции по сравнению с Китаем.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экономики РФ, Китая и Индии,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как двигатель рывка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завершено строительство высокоскоростной магистрали Москва – Казань, что существенно сократило время в пути и повысило транспортную доступность между регионами.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новые дороги и мосты в Сибири и Дальнем Востоке расширили логистические возможности, а грузопоток в портах вырос на 26%, стимулируя экономическую активность и развитие регионов.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основные риски экономического роста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продолжается инфляция на уровне 5,9%, что снижает покупательскую способность и требует разумного регулирования цен и доходов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международные санкции и валютная нестабильность создают дополнительное давление на финансовую систему и ограничивают внешний доступ к ресурсам.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низкая производительность труда в некоторых отраслях тормозит общий экономический рост и требует внедрения современных технологий и образования.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В-четвёртых, внутри страны важны проблемы нехватки квалифицированных кадров и демографическое старение, что ставит задачу активного развития человеческого потенциала.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в высокотехнологичных отраслях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активно запускаются стартапы в сферах биотехнологий и возобновляемой энергетики, которые получают государственную поддержку через гранты и инвестиции для инновационного развития.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инвестиционных программ в науку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научные исследования выросли на 14% за последний год, что помогает России укреплять позиции в области экологически чистых технологий и медицинских инноваций.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Патентная активность в новых секторах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заявок на патенты в высокотехнологичных и альтернативных отраслях увеличилось на 21%, свидетельствуя о расширении инновационной базы и диверсификации экономики.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как путь устойчивого развития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туризма и крупных событий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чемпионаты, форумы и выставки активно развивают сектор услуг, привлекая туристов и повышая загрузку гостиниц, особенно среди молодежи и семейных туристов.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способствует развитию малого бизнеса и городской инфраструктуры, увеличивает инвестиционную привлекательность регионов, что положительно сказывается на экономике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что ждёт экономику дальше?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ожидается дальнейший рост ВВП и создание «умных» городов с экологически чистыми технологиями, что улучшит качество жизни и укрепит экономику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Второе, автоматизация производства, цифровые платформы и гибридная занятость станут новыми трендами, а экспорт наукоемких товаров обеспечит устойчивое конкурентное преимущество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синтез достижений и вызовов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экономика крепнет благодаря инвестициям и инновациям, улучшая уровень жизни и международный статус. Впереди — задачи по подготовке кадров и развитию технологий, от которых зависит успешное будущее страны.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2026-05-11T02:48:41Z</dcterms:created>
  <dcterms:modified xsi:type="dcterms:W3CDTF">2026-05-11T02:48:41Z</dcterms:modified>
</cp:coreProperties>
</file>