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модальных глаголов mustn't, shouldn't, needn't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модальных глаголов и их различий в английской речи.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модальных глаголов в английском языке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возникли в Средневековье для выражения запретов, советов и необязательности действий, широко применяются сегодня в различных стилях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особенности mustn't, shouldn't, needn't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глаголы неизменяемы по лицам и числам, всегда стоят перед инфинитивом без частицы to, что является отличительной грамматической особенностью.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модальных глагола не требуют вспомогательных глаголов для отрицания или вопроса, что отличает их в синтаксическом строе английского языка.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достигается добавлением частицы not с апострофом (например, mustn't), что упрощает образование отрицаний по сравнению с другими глаголами.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mustn't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указывает на категорический запрет действия, который нельзя нарушать без риска негативных последствий или наказания.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«You mustn't smoke here» и «Students mustn't use calculators during exams» — демонстрируют жесткое ограничение в различных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shouldn't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выражает совет или рекомендацию, несущую предупреждение, но не обладающую обязательной силой запрета.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часто связан с социальными и моральными нормами, например, «You shouldn't eat so much sugar» — это рекомендация, а не приговор.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needn't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Needn't подчеркивает отсутствие необходимости совершать действие, оставляя выбор полностью на усмотрение говорящего или слушающего.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«You needn't wait for me» показывает, что ожидание необязательное и не связано с запретом или советом.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значения и примеры
</a:t>
            </a:r>
            <a:endParaRPr lang="en-US" sz="2875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модальные глаголы с их значениями и примерными фразами для ясности.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значениях обеспечивают точность и адекватность английской коммуникации.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обязательности в модальных глаголах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выражает максимальную категоричность запрета с возможными санкциями за нарушение, отражая жесткость ограничения.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несет рекомендательный характер, предлагая действие или бездействие с позиции совета, а не приказа.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отличия важны для правильного понимания контекста и эффективной коммуникации в разных ситуациях.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Needn't демонстрирует полную свободу выбора, отсутствует любое давление или рекомендация на слушающего.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mustn't, shouldn't и needn't в различных сферах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широко применяется в официальных правилах и законах, например, «Visitors mustn't feed animals» — строгий запрет.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Needn't встречается в повседневных ситуациях, например, «You needn't rush, the train is late», указывая на необязательность действия.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характерен для медицинских и жизненных рекомендаций, как в фразе «You shouldn't ignore doctor's advice», подчеркивая совет.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модальных глаголов
</a:t>
            </a:r>
            <a:endParaRPr lang="en-US" sz="29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доминирует в речи, особенно среди молодежи, отражая тенденцию к более мягкому выражению советов.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сохраняет официально-деловой стиль, а needn't постепенно заменяется альтернативными конструкциями в американском английском.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отрицательных форм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является единственной отрицательной формой для глагола must и не имеет альтернативных вариантов отрицания в английском языке.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образуется путем прибавления частицы not к модальному глаголу should, сохраняя при этом неизменную форму и структуру.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Needn't может выступать как в роли модального глагола (без частицы to), так и как обычный глагол с конструкцией don’t need to, влияя на структуру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mustn't в школьных и общественных правилах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общественных местах mustn't часто используют для строгих запретов, например, 'You mustn't use mobile phones in class' подчеркивает обязательное соблюдение правила.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обязательный запрет выражается в правилах честности: 'Students mustn't cheat in exams' ясно указывает на недопустимость нарушения, не оставляя места для сомнений.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shouldn't в повседневной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используется для мягких рекомендаций, например, 'You shouldn't watch TV too late' советует избегать позднего просмотра без категоричного запрета.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же, например, фраза 'You shouldn't eat too much sugar' является советом, выражающим заботу о здоровье, но не обязательным правилом.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needn't для отсутствия обязательства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'You needn't bring your own food — refreshments provided' обозначает отсутствие необходимости приносить еду и снимает обязательство с адресата.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'You needn't hurry, we have time' подчеркивает свободу выбора и отсутствие давления, демонстрируя расслабленное отношение к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модального глагола based на контексте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для правильного определения модального глагола в речи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оттенки и прагматическая нагрузка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воспринимается как категоричное и иногда резкое выражение запрета, преимущественно используемое в официальных документах и строгих инструкциях.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этими глаголами формирует тон общения и отражает уровень формальности, важный для контекста и межличностных отношений.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Needn't нейтрален и информирует об отсутствии необходимости, не оказывая эмоционального или поведенческого воздействия на адресата.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обладает более мягким стилем, выражая заботу, личное мнение или общественную рекомендацию без жесткого давления на слушателя.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типичные затруднения учащихся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путаница между mustn't и shouldn't, когда запрет воспринимается как совет или наоборот, что искажает смысл высказывания.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замещение needn't конструкцией don’t have to без учета грамматических особенностей нарушает точность выражения отсутствия обязательства.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употребление и тенденции развития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американском английском needn't все чаще заменяется формой don't need to, которая кажется более привычной и удобной в разговоре.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сохраняет официальный и деловой оттенок, преимущественно встречается в письменных документах, правилах и юридических текстах.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Shouldn't занимает ведущую позицию в выражении советов и рекомендаций, особенно в неформальном общении среди молодых носителей языка.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модальных глаголов в формировании речевого этикета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shouldn't и needn't способствует созданию вежливой и ненавязчивой коммуникации, снижая давление и выражая уважение к собеседнику.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играют ключевую роль в построении взаимопонимания и поддержании сбалансированных, корректных речевых стратегий в англоязычных культурах.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Mustn't применяется аккуратно, чтобы избежать излишней категоричности и сохранить деликатность в общении, особенно в разрешенных ситуациях.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грамотное применение mustn't, shouldn't и needn't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и корректное использование модальных глаголов mustn't, shouldn't, needn't обеспечивает грамотное выражение запретов, советов и отсутствия необходимости, способствуя успешной коммуникации и уменьшению ошибок.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2026-05-07T18:19:38Z</dcterms:created>
  <dcterms:modified xsi:type="dcterms:W3CDTF">2026-05-07T18:19:38Z</dcterms:modified>
</cp:coreProperties>
</file>