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Альтернативы дворцовым переворотам: ключевые темы и вопросы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механизмы власти и их роль в обеспечении стабильности XVIII века России и Европы.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Дворцовые перевороты XVIII века: фон и особенности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Россия пережила серию дворцовых переворотов из-за отсутствия чёткого закона престолонаследия и борьбы элит. В Европе, где существовали формальные нормы, таких переворотов было меньше.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 престолонаследии как основа стабильного правопорядка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указ Петра I 1722 года отменил прежний порядок престолонаследия, создав правовую неопределённость и способствуя конфликтам.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эффективности закона нужна стабильная династия, признание элитой и отсутствие скрытых претендентов на трон.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европейских монархиях, таких как Великобритания и Франция, чётко регламентированные законы снижали число переворотов.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переворотов в России и ведущих державах Европы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данные показывают сильную связь между формализацией наследования и числом переворотов.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переворотов ниже в странах с формализованными институтами передачи власти.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Хозер, 2022; Гросул, 2011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альтернативных механизмов смены власти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в Сенате, как в Польше, позволяли легитимно назначать нового правителя без применения силы.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Коллегиальные органы — парламенты и советы — совмещали власть и обеспечивали согласованность переходов.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Сеньораж или герцогские избрания характерны для некоторых немецких княжеств с региональными традициями.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народные процедуры, применявшиеся в Швейцарии, расширяли участие общества в смене власти.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правовых процедур передачи власти
</a:t>
            </a:r>
            <a:endParaRPr lang="en-US" sz="2732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неформальных решений к стабильному законодательству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насильственных переворотов: Россия и Европа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насилия совпадают с периодами смены монархов, затем происходит снижение после реформ.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Институционализация власти приводит к уменьшению числа переворотов с применением насилия.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 основе исследований Хозера и Блэка
</a:t>
            </a:r>
            <a:endParaRPr lang="en-US" sz="13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коллективных институтов на риск дворцовых переворотов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коллективных органов снижало влияние узких элит и уменьшало вероятность заговоров.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и Пруссии парламенты успешно балансировали интересы элиты и укрепляли стабильность.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до 1801 года таких институтов практически не было или они не имели силы.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претендентов и угроза стабильности власти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претендентов усиливает конкуренцию в элите и провоцирует перевороты.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круга наследников, как после указа 1797 года, повышает стабильность власти.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после Павла I введена жёсткая регламентация наследования престола.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Кристаллизация легитимности снижает внутренние конфликты и ограничивает притязания.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Сакрализация власти как инструмент легитимности и стабильности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Коронации и религиозные обряды усиливали авторитет монарха и закрепляли сакральность власти.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практики существовали во Франции и Священной Римской империи, сдерживая попытки захвата власти насильственным путём.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церемония помазания и идеологические трактаты подчёркивали божественное происхождение царской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институционализации наследования в России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XVIII века российские монархи стремились установить чёткие правила передачи власти для снижения политической нестабильности и предотвращения дворцовых переворотов.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Павла I 1797 года закрепил наследование трона исключительно по мужской линии, что уменьшило число претендентов и укрепило легитимность царствования.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Формализация порядка престолонаследия позволила ослабить влияние гвардейских переворотов, постепенно сводя их число к минимуму благодаря закреплённым законодательным нормам.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поддерживали переход от произвольных захватов власти к предсказуемой смене правителей, формируя основу для более стабильной политической системы.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европейские практики: Англия, Пруссия, Швеция, Франция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получает право утверждать нового монарха, что значительно снижает риск насильственной смены власти и укрепляет конституционные основы государства.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1688 — Славная революция в Англии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создаются выборные органы власти, формируется новое законодательство, способствующее легитимизации смены власти и ограничению самовольных захватов.
</a:t>
            </a:r>
            <a:endParaRPr lang="en-US" sz="1119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 — Французская революция и реформы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Вводится система выборных органов и регламентируются процедуры передачи власти, укрепляя институциональную устойчивость и уменьшая вероятность переворотов.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1772 — Конституция Швеции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Законодательно закрепляется порядок наследования трона, который исключает неопределённость и предотвращает внутренние конфликты среди элит.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41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1701 — Акт о престолонаследии в Англии
</a:t>
            </a:r>
            <a:endParaRPr lang="en-US" sz="11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реформ XIX века в предотвращении переворотов в России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в 1861 году снизила напряжённость в обществе и уменьшила зависимость власти от дворянской аристократии и её заговоров.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переход к ответственности и разделению властей повысил институциональную устойчивость и способствовал снижению риска насильственной смены правителей.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земств и судебных институтов расширило участие населения в управлении, законодательно ограничив произвол и формируя правовые механизмы разрешения конфликтов.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Бюрократизация как фактор стабильности передачи власти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бюрократии обеспечивало формальные процедуры передачи власти, уменьшая влияние произвольных решений и нестабильных сил на престолонаследие.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Пруссии существовали чёткие регламенты при смене монарха, позволяющие избежать сомнений и конфликтов в период междодержания.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Павла I в России появлялись институты с постоянными совещаниями и структурированными министерствами, обеспечивая последовательное управление государством.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создали предсказуемую и управляемую систему смены власти, минимизируя риски дворцовых интриг и переворотов.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самоуправление и диверсификация источников власти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земств и городских дум расширило вовлечение граждан в принятие решений, уменьшая концентрацию власти и снижая мотивацию для элитных переворотов.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населения и распределение власти на местном уровне усиливали устойчивость государственной системы, предотвращая чрезмерную централизацию и возможные конфликты.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Коллегиальные и коллективные органы управления обеспечивали более сбалансированный контроль над местными процессами, способствуя политической стабильности.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образования на политическую культуру и наследование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гимназий и университетов способствовало формированию грамотного и осознающего гражданина нового типа с устойчивым правовым сознанием.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образовательных учреждений повышало уровень общественного обсуждения и снижало вероятность поддержки революционных заговоров.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студентов с 5 тысяч в начале XIX века до 70 тысяч к началу XX отмечает значительное повышение образовательного уровня общества.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усиливало понимание институциональных процедур власти и способствовало формированию уважения к законности и стабильности правопорядка.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идеологии и культуры в легитимизации смены власти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Идейные проекты «правопорядка» и «служения нации» в России XIX века формировали уважение к легитимным процедурам смены власти без насилия.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Германии и Франции показывают, что культура закона и общественное сознание играли ключевую роль в стабилизации политической системы.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после революций и реформ культивировалась гражданская идентичность, способствовавшая признанию законности и уменьшению поддержки насильственных переворотов.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альтернатив: выводы и последствия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престолонаследии обеспечивает ясность и предсказуемость смены власти, снижая вероятность внутриполитических кризисов и переворотов.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Парламентские и коллегиальные институты усиливают контроль над правящей элитой, препятствуя концентрации власти и произволу.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Реформы, расширяющие участие общества в управлении, создают более устойчивую социально-политическую среду и уменьшают поддержку насилия.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всех этих механизмов формирует комплексный подход к обеспечению долгосрочной стабильности государства и повышению доверия к власти.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альтернативных механизмов передачи власти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реформы создают устойчивую правовую базу, обеспечивая прозрачность и предсказуемость процессов передачи власти.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идеология снижают социальную поддержку насильственных смен власти, но требуют длительного времени для формирования универсальных ценностей и институтов.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Парламентские и коллегиальные органы эффективно ограничивают произвол элит, однако их работа может замедляться из-за бюрократической инерции и сопротивления знати.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альтернатив переворотам для государства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опыт показывает, что законодательство, институты и образование способствуют легитимной и устойчивой передаче власти, снижая риски насильственных переворотов и укрепляя государственность.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2026-05-11T11:55:41Z</dcterms:created>
  <dcterms:modified xsi:type="dcterms:W3CDTF">2026-05-11T11:55:41Z</dcterms:modified>
</cp:coreProperties>
</file>