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Опыление: роль внешнего мира в жизни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жизненно важный процесс для размножения и плодоношения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размножения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размножаются половым и бесполым путём. Опыление — ключевой этап полового размножения цветковых растений, обеспечивающий образование семян и плодов, влияющий на урожайность.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опыление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перенос пыльцы с тычинки на рыльце пестика, необходимый для дальнейшего оплодотворения и развития семени.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Зачастую на этот процесс влияют внешние факторы, такие как животные, ветер или вода.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опыление требует совпадения сроков цветения и активной работы агентов переноса пыльцы.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опыления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происходит, когда пыльца одного цветка оплодотворяет тот же или соседний цветок этого же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— перенос пыльцы между разными растениями, что способствует повышению генетического разнообразия.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помогает растениям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ветра в опылении злаковых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растения, например, пшеница и рожь, выпускают лёгкую и мелкую пыльцу, которую ветер уносит на большие расстояния для опыления. Они не зависят от насекомых и имеют неприметные цветки без запаха.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деревья: берёза и орешник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орешник также опыляются ветром. Их пыльца производится в огромных количествах, что компенсирует низкую точность переноса. Такой способ часто встречается в умеренных широтах.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водой: редкий, но важный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Водное опыление характерно для водных растений, таких как рдест и элодея, где пыльца перемещается по поверхности воды до рыльца цветка.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размножения эффективен в условиях, где насекомые и ветер недостаточны для передачи пыльцы.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— непревзойдённые опылители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активно собирают нектар и пыльцу, перенося её между цветами. Они обеспечивают опыление большинства сельскохозяйственных культур, улучшая урожайность.
</a:t>
            </a:r>
            <a:endParaRPr lang="en-US" sz="1106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бабочек и жуков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жуки посещают цветы с различной формой и окраской, помогая в перекрёстном опылении. Они особенно важны для некоторых декоративных растений.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летучие мыши в опылении
</a:t>
            </a:r>
            <a:pPr algn="l" indent="0" marL="0">
              <a:lnSpc>
                <a:spcPct val="130039"/>
              </a:lnSpc>
              <a:buNone/>
            </a:pPr>
            <a:r>
              <a:rPr lang="en-US" sz="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например колибри, и летучие мыши опыляют цветы, раскрывающиеся в сумерках и ночью, обеспечивая опыление там, где насекомые менее активны.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Животные-опылители — главные участники процесса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биологии растений,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способов опыления среди цветковых растений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опылители участвуют в размножении подавляющего большинства цветковых растений.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ключевую роль живых опылителей в поддержании разнообразия растений.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Пчёлы: главные опылители в природе и хозяйстве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Пчёлы посещают тысячи цветков каждый день, эффективно перенося пыльцу благодаря волоскам, покрывающим их тело. Это способствует опылению до 90% сельскохозяйственных культур.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Их вклад в экономику оценивается миллиардными суммами ежегодно, так как пчёлы напрямую влияют на качество и количество урожая многих важных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цветков к опылителям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и ароматические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привлекают опылителей яркими красками и характерными ароматами. Жёлтые и синие оттенки особенно популярны у пчёл и бабочек, красный привлекает птиц.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цветков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цветков также приспособлено к конкретным опылителям: длинные трубочки подходят для бабочек, а формы цветков облегчают доступ к нектару птицам и насекомым.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растений и опылителей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взаимовыгодный обмен является примером симбиотических отношений, повышающих шансы выживания и развития как растений, так и опылителей в природной системе.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получают от растений питание — нектар и пыльцу, которые становятся источником энергии и необходимых веществ для жизнедеятельности насекомых и других животных.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же, пользуясь посещениями опылителей, обеспечивают перенос пыльцы на рыльце пестика, что ведёт к успешному оплодотворению и увеличению размножения видов.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ботанических исследований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 и их основных опылителей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разные растения и соответствующие им основные агенты опыления. Эти связи влияют на строение и ароматы цветков, помогая привлекать нужных опылителей.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растения эволюционно адаптировались к специфическим опылителям, что обеспечивает эффективное размножение и поддерживает их экологическую нишу.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опыления в формировании урожая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опыления для полноценного плодообразования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необходимо для образования семян и развития здоровых плодов. Без него растения не смогут завершить цикл размножения, что напрямую влияет на количество и качество урожая.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культурных растений от опылителей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трёх четвертей пищевых культур требуют животных опылителей для плодоношения. Снижение численности таких опылителей ведёт к существенным потерям в сельском хозяйстве.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исследование по опылению, 2021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опылителей на урожайность сельских культур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увеличение урожайности подтверждает важность опыления для развития плодов и семян в овощеводстве и садоводстве.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активных опылителей способствует почти удвоению урожая, демонстрируя их ключевую роль в продовольственной безопасности.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перекрёстное опыление выгодно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обеспечивает разнообразие генов потомства, что повышает биологическую устойчивость растений к патогенам и неблагоприятным средовым факторам.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увеличивает адаптивные возможности растений, помогая им выживать в меняющемся климате и улучшая общую стойкость экосистемы.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опыление: возможность для человека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избежать зависимости от природных факторов и сохраняет стабильность производства в коммерческом садоводстве.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Ручное опыление широко используется в теплицах, где насекомые недостаточно активны — например, томаты опыляют специальными кисточками или ватными палочками.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с редкими натуральными опылителями практикуется искусственное опыление таких культур, как ваниль и киви, что увеличивает урожайность и качество плодов.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опыление становится важным инструментом для устойчивого сельского хозяйства при уменьшении численности опылителей в окружающей среде.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пестицидов для пчёл и других насекомых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средства защиты растений часто поражают нервную систему опылителей, снижая их активность и увеличивая смертность. Это приводит к падению эффективности опыления и урожайности.
</a:t>
            </a:r>
            <a:endParaRPr lang="en-US" sz="102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природных ареалов и утрата среды обитания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вырубки и изменение ландшафтов уменьшают площади естественных мест обитания опылителей, ограничивая их численность и разнообразие, что ухудшает экологическое равновесие.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болезней среди пчелиных семей
</a:t>
            </a:r>
            <a:pPr algn="l" indent="0" marL="0">
              <a:lnSpc>
                <a:spcPct val="130039"/>
              </a:lnSpc>
              <a:buNone/>
            </a:pPr>
            <a:r>
              <a:rPr lang="en-US" sz="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заболевание варроатоз вызывает массовую гибель пчёл в некоторых регионах. Болезни ослабляют иммунитет и снижают выживаемость колоний, угрожая аграрным системам.
</a:t>
            </a:r>
            <a:endParaRPr lang="en-US" sz="1045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для опылителей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цветочных клумб и садов с разнообразными растениями обеспечивает источники нектара и пыльцы в течение всего сезона активности опылителей.
</a:t>
            </a:r>
            <a:endParaRPr lang="en-US" sz="1344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специальных домиков для ос и пчёл помогает создавать комфортные условия для размножения и жизни диких опылителей в сельских и городских условиях.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использования токсичных удобрений и пестицидов минимизирует вред для насекомых и способствует сохранению их здоровья и численности.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популяций опылителей человеком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примеры опыления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орхидеи имеют узкую специализацию и опыляются только одним видом определённого насекомого. Это уникальное взаимодействие поддерживает биологическое разнообразие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раскрываются ночью, и их опыляют летучие мыши, что отличается от дневного опыления. Ваниль часто требует искусственного вмешательства, поскольку опылители на плантациях редки.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ключ к сохранению природы и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фундаментальный процесс для жизни растений и питания людей. Бережное отношение к опылителям обеспечит устойчивость экосистем и продовольственную безопасность будущих поколений.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2026-05-08T17:20:58Z</dcterms:created>
  <dcterms:modified xsi:type="dcterms:W3CDTF">2026-05-08T17:20:58Z</dcterms:modified>
</cp:coreProperties>
</file>