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Празднуем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 — это навыки, выбор, границы и маленькие победы.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меняет тело, чувства и отношения сразу, поэтому оно часто кажется запутанным. Понимание этих перемен помогает воспринимать их как естественный рост, а не как повод для стыда.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взросление важно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10–14 лет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ранний подростковый возраст, когда рост меняет не только тело, но и взгляд на себя.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определение adolescence.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раннем подростковом возрасте перемены в самочувствии, мышлении и самооценке становятся особенно заметными.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тоже меняется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запускают скачок роста, меняют голос и состояние кожи. Одновременно могут появляться усталость и неловкость, потому что телу нужно время, чтобы привыкнуть к новым темпам.
</a:t>
            </a:r>
            <a:endParaRPr lang="en-US" sz="2538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 этот период часто становится важнее, чем кажется. Организму требуется восстановление, а недосып быстрее отражается на внимании, настроении и самочувствии в течение дня.
</a:t>
            </a:r>
            <a:endParaRPr lang="en-US" sz="274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меняется неравномерно: у кого-то раньше растут ноги, у кого-то меняется голос, у кого-то сильнее заметна кожа. Разный темп — это нормально и не требует сравнения.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проходит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часто связана не с проблемой, а с тем, что подросток замечает изменения острее взрослых. Поддержка и терпение помогают воспринимать тело спокойнее.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чувства становятся сильнее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 появляются не случайно: мозг учится быстрее реагировать на новые ситуации, но ещё не всегда успевает их спокойно регулировать.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Контрольные, выступления, споры и новые компании создают больше поводов для волнения. Чем больше непривычных ситуаций, тем заметнее смена настроения.
</a:t>
            </a:r>
            <a:endParaRPr lang="en-US" sz="287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замечать, что именно усиливает эмоцию: усталость, голод, конфликт или страх оценки. Такое наблюдение помогает лучше понимать себя и управлять реакцией.
</a:t>
            </a:r>
            <a:endParaRPr lang="en-US" sz="2839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Раздражение, смущение или тревога не делают человека слабым. Эти чувства показывают, что он проходит через серьёзные изменения и учится с ними справляться.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мышления через ошибки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не провал, а точку роста. Если что-то не получилось, можно увидеть, какой навык ещё нужно потренировать, и сделать следующий шаг точнее.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попытки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 редко выходит идеально с первого раза. Повторение, исправление и ещё одна попытка помогают закрепить умение быстрее, чем ожидание без действия.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Спор, контрольная или трудное задание дают обратную связь. Они показывают, что уже получается, а что пока требует внимания, спокойствия или тренировки.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без 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растёт быстрее, когда не прячет промахи, а обсуждает их и делает выводы. Именно так появляется уверенность в собственных силах.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ответственность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становится заметной в обычных решениях, которые влияют на других людей и на самого подростка.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ежедневных решений выполняется ответственно, тем сильнее доверие и самостоятельность.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ответственность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рюкзак, проверить расписание и подготовить нужные вещи. Когда действие сделано без напоминания, появляется первый опыт самостоятельности.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вечеру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по делу без просьбы, выполнить обещание и сохранить договорённость. Именно такие повторяющиеся шаги укрепляют доверие взрослых и уверенность в себе.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Предупредить о задержке, закончить начатое и признать ошибку, если что-то пошло не так. Так человек показывает надёжность в обычных делах.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личных границах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шутки, которая задела, одна девочка спокойно сказала: «Мне это не подходит». Разговор остановился вовремя, и друзья быстро поняли, что границу нужно уважать. Честность помогла сохранить отношения без ссоры.
</a:t>
            </a:r>
            <a:endParaRPr lang="en-US" sz="2150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7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заходит слишком далеко
</a:t>
            </a:r>
            <a:endParaRPr lang="en-US" sz="2587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попросил не пересылать чужое сообщение дальше. Второй подросток ответил: «Я не готов это отправлять». Спокойный отказ снял давление и показал, что доверие важнее минутного интереса.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пересылай дальше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кто-то предлагал спорное фото в общий чат, но один ученик сразу сказал: «Лучше не надо». Такая короткая фраза защитила и его, и друга от неприятных последствий.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«не надо» вовремя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говорить, чтобы быть услышанным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уважительный разговор помогает сохранить контакт и ясность.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помогают лучше понять, кто ты и на что можешь опираться.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слайда на основе темы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помогают понять себя: интересы, сильные стороны и опыт. Когда они складываются вместе, уверенность растёт и появляется ощущение собственной уникальности.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слайда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тревога: как их распознать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напряжение заметно по телу и поведению: трудно усидеть спокойно, ухудшается сон, становится больше раздражения и усталости.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способа доступны сразу и не требуют подготовки. Чем раньше выбрать один из них, тем легче снизить напряжение.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 достаточно, чтобы вернуть себе контроль в напряжённый момент.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слайда на основе темы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помогают не застревать в волнении: остановиться, назвать чувство и выбрать действие. Такой короткий алгоритм легко вспомнить в любой ситуации.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Цели: мечты превращаются в шаги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Микроплан: большая цель становится понятной через короткую последовательность шагов.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успеха недели уже меняют взгляд на себя и свои возможности.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слайда на основе темы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ритуал помогает увидеть движение вперёд: фиксируй три удачных момента недели, чтобы замечать не только ошибки, но и собственный рост.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роста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удалось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 не только итог, но и усилие: что получилось, где стало легче и что ты повторил по-новому. Так прогресс становится заметнее и понятнее.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Отмечай, чему научился в процессе: задавать вопросы, не сдаваться после ошибки, спокойнее разговаривать или просить помощь. Эти навыки часто важнее самого результата.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рядом один следующий шаг: короткий, реальный и выполнимый. Когда он ясен, легче не терять мотивацию и продолжать движение без перегрузки.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Мини-активность для класса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50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голосование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класс показать пальцами или стикерами, что труднее всего в взрослении: чувства, дружба, учеба или разговор со взрослыми. Общий ответ быстро показывает, что многие переживания похожи.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81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вопроса на листе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Раздайте лист с двумя вопросами: «Что меняется во мне?» и «Что мне помогает справляться?». Короткие ответы можно собрать анонимно, чтобы говорить честнее и спокойнее.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8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ответов обсудите 2–3 повторяющиеся идеи и назовите общие ресурсы класса: поддержку друзей, отдых, разговор с семьёй, привычку просить помощь. Это снижает чувство одиночества.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свой прогресс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заметный момент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рост заметен в одном эпизоде: ты спокойно попросил помощи, честно сказал о сложном или не ушёл от разговора. Это первый видимый сигнал взросления.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изменения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новые привычки: обещания выполняются, в конфликте удаётся не сорваться, а в трудный день — выбрать более спокойный способ действий.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результат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привычки складываются в устойчивый прогресс: ты лучше понимаешь себя, увереннее действуешь и замечаешь, что справляться стало легче.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с нами дальше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 на себя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любопытство к себе: интересуйся, что тебе подходит, что утомляет и что по-настоящему радует. Так легче делать выбор без лишнего давления.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Принимай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бойся перемен и ошибок: они не отменяют твою ценность. Каждый новый опыт помогает понять, как действовать в следующий раз увереннее.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Береги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Относись к людям с уважением, даже если вы думаете по-разному. Умение слушать, не унижать и договариваться делает отношения спокойнее и надёжнее.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Двигайся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следующий небольшой шаг, а не идеальный. Именно маленькие, повторяющиеся действия постепенно превращают неуверенность в зрелость и самостоятельность.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продолжается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не требует идеальности. Оно складывается из маленьких шагов: лучше понимать себя, уважать других, просить поддержку, справляться с переменами и замечать свой рост каждый день.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2026-07-25T19:40:14Z</dcterms:created>
  <dcterms:modified xsi:type="dcterms:W3CDTF">2026-07-25T19:40:14Z</dcterms:modified>
</cp:coreProperties>
</file>