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меняются, но сохраняют жизнь и равновесие.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 динамика экосистем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экосистемы постоянно меняются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влажность, свет, почвы и численность видов непрерывно влияют на экосистему. Одни изменения кратковременны, другие запускают длительную перестройку сообщества и могут привести к его смене.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в сообществе, тем больше вариантов реагирования на стресс. Разные организмы по-разному используют ресурсы, поэтому система лучше переносит потери отдельных звеньев.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пищевая сеть распределяет нагрузку между многими участниками. Если одно звено ослабевает, часть функций может быть временно подхвачена другими организмами, что снижает риск обвала системы.
</a:t>
            </a:r>
            <a:endParaRPr lang="en-US" sz="1167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редуцентов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Продуценты, консументы и редуценты поддерживают круговорот веществ. Когда разложение органики или рост растений нарушается, экосистема теряет способность быстро восстанавливать ресурсы и структуру.
</a:t>
            </a:r>
            <a:endParaRPr lang="en-US" sz="1198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почва, запас семян и разнообразие жизненных форм повышают запас прочности сообщества. Такие условия помогают экосистеме переживать неблагоприятные периоды и сохранять основные функции.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устойчивость экосистемы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как сеть взаимосвязей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органическое вещество из неорганических веществ и связывают солнечную энергию. Именно с них начинается передача энергии по всем трофическим уровням сообщества.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переносят энергию дальше по цепям питания, поедая растения или других животных. Их численность и поведение заметно влияют на состав растительности и других групп организмов.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разлагают остатки живых организмов, возвращая минеральные вещества в почву. Без этой функции круговорот веществ замедлился бы, а плодородие быстро снизилось.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Опылители, почвенные организмы и хищники особенно важны для саморегуляции. Они усиливают связи между частями экосистемы и помогают поддерживать ее внутреннее равновесие.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биоразнообразие связано с устойчивостью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сообщества обычно лучше переносят засухи, вытаптывание и другие нарушения, потому что их виды по-разному реагируют на изменения среды.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биоразнообразие, тем быстрее восстановление и тем стабильнее биомасса; разнообразие повышает запас взаимозаменяемости.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экологии; условные сравнительные оценки для иллюстрации зависимости.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саморегуляции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обратная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вид начинает быстро увеличиваться, система отвечает ростом конкуренции, дефицитом ресурсов или усилением давления хищников. Это сдерживает избыточный рост и возвращает популяцию к более устойчивому уровню.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040745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травоядных и 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чрезмерном увеличении числа травоядных растительность выедается быстрее, чем успевает восстановиться. Затем сокращается кормовая база, и численность травоядных тоже начинает падать.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725691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риска сбоев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не устраняет колебания полностью, но делает их менее резкими. Благодаря этому экосистема сохраняет основные функции даже при заметных изменениях численности отдельных организмов.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восстановления после нарушения
</a:t>
            </a:r>
            <a:endParaRPr lang="en-US" sz="233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 изменений после природного или антропогенного воздействия.
</a:t>
            </a:r>
            <a:endParaRPr lang="en-US" sz="8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как смена сообществ
</a:t>
            </a:r>
            <a:endParaRPr lang="en-US" sz="29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Исходный участок
</a:t>
            </a:r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начинается на территории после пожара, вырубки или на голом субстрате без почвы. Условия здесь жесткие, поэтому первыми закрепляются самые неприхотливые организмы.
</a:t>
            </a:r>
            <a:endParaRPr lang="en-US" sz="1474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Пионерная стадия
</a:t>
            </a:r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Быстрорастущие и светолюбивые виды осваивают открытое пространство. Они подготавливают среду для следующих поселенцев, накапливая органическое вещество и изменяя почвенные условия.
</a:t>
            </a:r>
            <a:endParaRPr lang="en-US" sz="1406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стадия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более устойчивое сообщество с долговечными видами и сложной структурой. Оно не является неизменным, но лучше сохраняет основные функции.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Промежуточная стадия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накопления почвы и влаги в сообщество приходят более требовательные виды. Усиливаются конкуренция, ярусность и разнообразие пищевых связей.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и поздние стадии сукцессии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основные признаки сообщества в ходе сукцессии.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стадия обычно более структурирована: в ней выше разнообразие форм жизни, сложнее связи и устойчивее основные процессы.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школьному курсу экологии и 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и трофические каскады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Хищник, который удерживает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хищник может быть малочисленным, но именно его присутствие сдерживает рост травоядных. Если он исчезает, давление на растения резко возрастает, а дальше меняются укрытия, корм и условия жизни для многих мелких видов. Один шаг в пищевой сети отзывается на всей системе.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трава становится редкой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растительного покрова не ограничивается потерей зеленой массы. Меняется влажность у поверхности почвы, уменьшается число насекомых-опылителей и снижается кормовая база для птиц. Экосистема начинает перестраиваться не по одному, а сразу по нескольким направлениям.
</a:t>
            </a:r>
            <a:endParaRPr lang="en-US" sz="147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роль небольшого звена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ключевой вид почти незаметен в ландшафте, но его отсутствие быстро проявляется в обилии других организмов. Это показывает, что важность вида определяется не численностью, а влиянием на связи между участниками сообщества.
</a:t>
            </a:r>
            <a:endParaRPr lang="en-US" sz="14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антропогенного воздействия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землепользования чаще всего запускает цепочку вторичных эффектов: сокращение местообитаний, разрыв связей между видами и ухудшение условий для восстановления.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давление связано с преобразованием территорий и выбросами; именно они сильнее всего снижают устойчивость экосистем.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урока; иллюстративная оценка для учебной диаграммы.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местообитаний и ее последствия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целостности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природный массив распадается на мелкие изолированные участки, между которыми организмам труднее перемещаться, искать корм и находить партнёров для размножения.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генетического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популяции отделены друг от друга, обмен генами сокращается. Это снижает разнообразие потомства и делает малые группы более уязвимыми к болезням и случайным колебаниям.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Краевые эффекты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границах фрагментов меняются свет, влажность и температура, поэтому условия становятся менее стабильными. Внутренние виды вытесняются, а состав сообщества постепенно упрощается.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миграций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поля и застройка прерывают привычные маршруты животных и распространение семян. Особенно сильно это отражается на лесах, болотах и степях с естественной связностью.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экосистема удерживает равновесие после нарушения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 изменений в экосистеме после внешнего воздействия.
</a:t>
            </a:r>
            <a:endParaRPr lang="en-US" sz="8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динамики экосистем в России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восстановление идёт медленно: короткое лето, низкие температуры и тонкий почвенный слой замедляют рост растений. Любое нарушение сохраняется долго и влияет на весь облик сообщества.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Травяной покров быстро реагирует на засуху, выпас и пожары, поэтому состояние степи может заметно меняться за один сезон. При этом часть видов приспособлена к таким колебаниям.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 рек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половодья вода перераспределяет питательные вещества и переносит семена, поэтому состав растительности обновляется. Пойменные сообщества особенно чувствительны к режиму паводков и осушению.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лесной зоне изменения обычно идут умеренно, но вырубки, пожары и вспышки вредителей резко ускоряют перестройку. Восстановление зависит от почвы, семенного запаса и связности лесных массивов.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колебания в экосистемах
</a:t>
            </a:r>
            <a:endParaRPr lang="en-US" sz="2894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динамика отражает отклик экосистемы на свет, температуру и влажность, а не её ослабление. Разные группы организмов реагируют с неодинаковой скоростью.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Максимумы приходятся на тёплый период, минимумы — на холодный. Такая изменчивость закономерна и повторяется ежегодно.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сезонной динамики; значения условные, предназначены для наглядного сравнения.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808049"/>
            <a:ext cx="4231200" cy="21716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устойчивости экосистем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показателя дополняют друг друга и описывают устойчивость с разных сторон: от структуры сообщества до скорости его восстановления после нарушений.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устойчивость обычно связана не только с большим числом видов, но и с хорошей продуктивностью, сопротивляемостью и быстрым восстановлением.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экологии экосистем.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взаимосвязанных воздействий постепенно ослабляют сообщество: исчезают опылители, нарушается контроль численности вредителей и ухудшается круговорот веществ.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факторов давления чаще всего запускают цепочку нарушений в экосистеме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урока; число отражает пять ключевых источников антропогенного воздействия.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состояния экосистем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видит то, что незаметно с земли
</a:t>
            </a:r>
            <a:pPr algn="l" indent="0" marL="0">
              <a:lnSpc>
                <a:spcPct val="100000"/>
              </a:lnSpc>
              <a:buNone/>
            </a:pPr>
            <a:r>
              <a:rPr lang="en-US" sz="5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зондирование помогает быстро оценить большие территории и заметить вырубки, пожары или засуху. По снимкам можно сравнивать разные сезоны и выявлять участки, где растительный покров ослаблен или, наоборот, восстанавливается.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Проба воды и почвы рассказывает о качестве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5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анализы показывают содержание веществ, влажность, кислотность и признаки загрязнения. Эти данные важны, потому что состояние почвы и воды напрямую определяет, какие виды смогут жить на территории.
</a:t>
            </a:r>
            <a:endParaRPr lang="en-US" sz="1066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NDVI как индикатор зелёной массы
</a:t>
            </a:r>
            <a:pPr algn="l" indent="0" marL="0">
              <a:lnSpc>
                <a:spcPct val="100000"/>
              </a:lnSpc>
              <a:buNone/>
            </a:pPr>
            <a:r>
              <a:rPr lang="en-US" sz="5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NDVI позволяет оценивать активность растительности по отражению света. Он полезен для наблюдения за лесами, степями, болотами и водоёмами, когда нужно быстро понять, где экосистема испытывает стресс.
</a:t>
            </a:r>
            <a:endParaRPr lang="en-US" sz="11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устойчивость экосистем
</a:t>
            </a:r>
            <a:endParaRPr lang="en-US" sz="2354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природоохранные меры и управленческие решения, которые уменьшают нагрузку на экосистемы.
</a:t>
            </a:r>
            <a:endParaRPr lang="en-US" sz="8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 — это способность меняться и сохранять функции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не остаются неизменными: их сила в том, чтобы перестраиваться, сохранять основные функции и восстанавливаться после нарушений, если разнообразие и связность местообитаний остаются достаточными.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2026-06-01T21:00:42Z</dcterms:created>
  <dcterms:modified xsi:type="dcterms:W3CDTF">2026-06-01T21:00:42Z</dcterms:modified>
</cp:coreProperties>
</file>