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Николаевич Толстой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мыслитель и педагог, открывший людям силу правды.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эпоха больших перемен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жил в XIX веке, когда Россия менялась очень быстро: исчезало крепостное право, шла война, проводились реформы. Он умел показать жизнь людей разных сословий без прикрас и потому стал классиком.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1828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родился 9 сентября 1828 года в Ясной Поляне, в дворянской семье.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сиротство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потерял родителей и рос у родственников, наблюдая семейный быт и отношения взрослых.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Казани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поступил в Казанский университет, но не закончил его, выбрав собственный путь самообразования.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темы будущих книг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детства, природы и деревенской жизни позже стали основой его повестей и романов.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— главный мир Толстого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он открыл школу для крестьянских детей. Сегодня усадьба стала музеем, который хранит память о писателе и его связи с русской жизнью.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Поляна была родовым имением Толстого. Здесь он писал книги, вёл дневники, работал над рукописями и жил в окружении природы и привычного крестьянского труда.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и их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самые известные произведения Толстого и то, о чём они заставляют задуматься.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о самых разных сторонах жизни, но почти всегда возвращался к человеку, его поступкам и внутреннему выбору.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Л. Н. Толстого и даты их первой публикации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Толстого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линии времени видно, что важные события жизни Толстого и создание его главных книг происходили почти одновременно.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жизни постоянно переходил в литературу, а позднее — в педагогические и нравственные размышления.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Л. Н. Толстого: 1828, 1852, 1854–1855, 1869, 1877, 1880-е, 1890-е, 1910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15735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332" y="1705108"/>
            <a:ext cx="239100" cy="2125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романа «Война и мир»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Отечественную войну 1812 года и соединяет большие исторические события с судьбами отдельных людей и семей.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Безухов, Андрей Болконский и Наташа Ростова проходят через ошибки, сомнения и важные открытия о себе и других.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рост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есть и сражения, и мирные сцены, и семейные разговоры. Толстой показывает, как человек меняется в обычной жизни и в трудные годы.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Крымская война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особенно заметны страх, усталость, ранения и гибель людей. Толстой пишет о войне честно и без украшений, поэтому его рассказы звучат очень убедительно.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Крымской войны Толстой находился в Севастополе и видел, что война — это не парадный подвиг, а тяжёлый, опасный труд. Эти впечатления он потом передал в «Севастопольских рассказах».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Толстого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событие в жизни героя приводит к сомнениям, выбору и внутреннему изменению.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 Каренина»: семья, чувство и ответственность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Толстой показывает трагедию Анны и спокойную, но тоже непростую семейную жизнь Левина. Так он сравнивает два разных пути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говорит о любви, ревности, долге, воспитании детей и том, как общество влияет на личные решения. Всё это делает роман очень жизненным и понятным.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Знаменитая мысль о счастливых и несчастливых семьях помогает увидеть: у каждого человека свои трудности, а отношения строятся на доверии и ответственности.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считал, что ребёнок лучше всего учится там, где его не пугают, а уважают. Он выступал против грубого принуждения и верил в интерес к знаниям.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сухой зубрёжки он предлагал живое чтение, обсуждение, сочинения и вопросы. По его мнению, школьник должен не только повторять, но и думать самостоятельно.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Яснополянской школе занятия строились свободнее обычных: дети могли выбирать темп работы, отвечать своими словами и пробовать писать без страха ошибки.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начального обучения Толстой создал «Азбуку» и «Новую азбуку». Эти книги должны были помочь детям осваивать чтение через понятные тексты и близкие им примеры.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идеи Толстого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идеи Толстого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нравственные принципы особенно важны для Толстого и как они отражались в его взглядах и произведениях.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связывал силу человека не с богатством, а с нравственным выбором, самоанализом и уважением к другим.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и публицистика Л. Н. Толстого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Толстого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показывал, как личные переживания связаны с историей, воспитанием и отношениями между людьми.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— семья и нравственный выбор; именно через них писатель раскрывает человеческий характер.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основных произведений Л. Н. Толстого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конце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всем своём мировом признании он не стремился к роскоши. Его образ — длинная борода, простая рубаха и строгий взгляд — стал символом внутренней независимости.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Толстой жил очень просто: носил удобную одежду, много ходил пешком, занимался физическим трудом и открыто критиковал несправедливость богатой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 мировая известность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Толстого переведены на множество языков, поэтому с его героями знакомятся читатели разных стран. Его романы входят в число самых известных произведений русской литературы.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Толстого считают одним из крупнейших романистов мира. Его умение соединять историю, психологию и вопросы совести сделало его творчество понятным и важным для разных поколений.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его мыслям обращались писатели, философы и режиссёры XX века. Они видели в Толстом автора, который помогает размышлять о войне, мире и человеческой ответственности.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сегодня идеи Толстого влияют на литературу, театр, кино и общественные обсуждения. Его книги читают не только как школьную классику, но и как разговор о жизни.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произведению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Толстой превращал личный опыт и наблюдения в повести, романы и статьи.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Толстого и сила деталей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очень точно: в его текстах важны бытовые подробности, жесты, паузы и интонации. Благодаря этому сцены выглядят не придумаными, а по-настоящему увиденными.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несколькими словами показать характер героя: как тот говорит, смотрит, держится, молчит или волнуется. Такая точность помогает читателю лучше понять внутренний мир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маленькая деталь — предмет в комнате, одежда, движение руки — у Толстого работает на смысл. Из таких штрихов складывается живой и убедительный образ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Толстого читают и изучают сегодня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обращаются к «Войне и миру» и «Анне Карениной», а музей-усадьба Ясная Поляна остаётся важным местом памяти.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остаётся частью школьного обучения и современной культуры: его читают, ставят и экранизируют.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форм изучения и популярности произведений Л. Н. Толстого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499" y="2216293"/>
            <a:ext cx="239100" cy="191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Толстом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создал романы, повести и рассказы, в которых показал жизнь людей разных сословий, их чувства, ошибки и поиски правды.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открыл школу для крестьянских детей и считал, что учиться нужно без страха, с интересом, вопросами и самостоятельной работой.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размышлял о совести, долге, семье и смысле жизни. Его тексты помогают понять, почему поступки человека имеют последствия.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внимательно замечал детали быта, речи и поведения. Поэтому его герои выглядят живыми, а описанные события — очень достоверными.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Толстой остаётся великим писателем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объединил в своих книгах историю, психологию и нравственные вопросы. Его произведения учат думать, сопереживать и отвечать за свои поступки, поэтому они остаются важными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2026-05-19T04:21:26Z</dcterms:created>
  <dcterms:modified xsi:type="dcterms:W3CDTF">2026-05-19T04:21:26Z</dcterms:modified>
</cp:coreProperties>
</file>