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14. Налево, направо, сверху вниз, снизу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 направления и уверенно ориентироваться вокруг себя.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Налево, направо, сверху, снизу, вверх и вниз встречаются дома, в классе и на улице. Они помогают находить предметы, понимать схемы, двигаться по команде и внимательнее смотреть на картинку.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направления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тела и знакомые подсказки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сторона тоже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Правая сторона находится там, где правая рука. Когда рядом изображены мяч, карандаш или кубик справа от ребёнка, связь между словом и положением предмета видна сразу. Такое сравнение помогает не путать стороны, даже если задание кажется очень быстрым.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Левая рука подсказывает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ребёнка левая сторона связана с левой рукой: именно она помогает понять, где находится «налево». Если на руку надеть ленточку или наклеить метку, ориентироваться становится легче. На рисунке это удобно показать через фигуру ребёнка и предмет слева от него.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на одной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учебной иллюстрации важно показать ребёнка в центре, а по обе стороны — разные предметы. Тогда видно, что одна вещь находится слева, а другая справа. Такое расположение делает задание на ориентировку понятным и немного похожим на игру «найди пару».
</a:t>
            </a:r>
            <a:endParaRPr lang="en-US" sz="10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«Налево» — это движение в сторону левой руки. В задании ребёнок может повернуть голову, сделать шаг или указать предмет именно в этом направлении.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слова «налево» и «направо»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появляются, когда ребёнок торопится или смотрит не на себя, а на другого человека. Поэтому сначала лучше найти свою руку, а потом выполнять команду.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«Направо» — это движение в сторону правой руки. Слово удобно использовать в играх, командах и коротких упражнениях, где важна точность ответа.
</a:t>
            </a:r>
            <a:endParaRPr lang="en-US" sz="98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помогает ребёнку сравнить слово в задании со своей рукой и проверить ответ.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нужную сторону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1665" y="1602394"/>
            <a:ext cx="237924" cy="317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8511" y="1616742"/>
            <a:ext cx="324602" cy="28853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9483" y="3304813"/>
            <a:ext cx="242287" cy="32305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968511" y="3336497"/>
            <a:ext cx="324602" cy="259682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«сверху»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других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«Сверху» означает, что предмет расположен выше остальных. На столе так может лежать книга на стопке, а на картинке — облако в верхней части неба.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верхнем крае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ближе к верхнему краю страницы, он тоже находится сверху. Это удобно замечать в тетради, учебнике и на рисунках с несколькими объектами.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понять, что один предмет расположен выше другого. Ребёнок сравнивает не размер, а место на листе или в пространстве, и ответ становится точнее.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иллюстрации сверху можно показать птицу, солнце или облако. Такие образы легко запоминаются и помогают быстро увидеть верхнюю часть изображения без лишних подсказок.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«Снизу» — это ниже других предметов или ближе к нижнему краю листа. Так удобно искать вещь под полкой, под столом или внизу рисунка.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помогает быстро заметить предмет, который расположен под чем-то другим. Ребёнок смотрит ниже, а не торопится назвать первый попавшийся объект сверху.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снизу можно показать траву, дорожку или игрушку у нижнего края. Тогда смысл слова становится наглядным и почти не требует дополнительных объяснений.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«снизу»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 и низ на рисунке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 страницы обычно там, где расположен заголовок, а низ — у нижнего края листа. На рисунке это удобно показывать через облако наверху и траву внизу, чтобы ребёнок сразу увидел разницу.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предметы распределены по всей картинке, легче заметить, что птица может быть выше дома, а дорожка — ниже дерева. Такой приём учит смотреть не только на предмет, но и на его место.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наблюдения помогает ребёнку не пропустить ни верх, ни низ, ни левую, ни правую сторону.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рассматривать картинку по направлениям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38" y="1602394"/>
            <a:ext cx="277578" cy="317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2023" y="1602393"/>
            <a:ext cx="277579" cy="3172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9483" y="3304813"/>
            <a:ext cx="242287" cy="3230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9668" y="3304813"/>
            <a:ext cx="242287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движения на уроке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Поверни налево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команда просит повернуться в сторону левой руки. Она часто звучит в играх и упражнениях, где важно быстро понять слово и сделать точное движение.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Поверни направо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движение идёт в сторону правой руки. Такая команда помогает тренировать внимание: сначала слышим слово, потом выбираем правильное направление и только после этого поворачиваемся.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Подними вверх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требует поднять руки или предмет выше. Её удобно использовать на зарядке и в классе, когда нужно связать слово с движением и не перепутать положение.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Опусти вниз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команда показывает движение к нижней части. Ребёнок опускает руки или предмет вниз и учится быстро выполнять короткое указание без лишних раздумий.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 как знаки направления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подсказывает путь
</a:t>
            </a:r>
            <a:pPr algn="l" indent="0" marL="0">
              <a:lnSpc>
                <a:spcPct val="100000"/>
              </a:lnSpc>
              <a:buNone/>
            </a:pPr>
            <a:r>
              <a:rPr lang="en-US" sz="4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вправо помогает сразу понять, куда двигаться направо, а стрелка влево — в сторону левой руки. Такие знаки удобно ставить на дорожках, в заданиях и на карточках, чтобы не тратить время на длинные объяснения.
</a:t>
            </a:r>
            <a:endParaRPr lang="en-US" sz="1386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 и вниз без лишних слов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Стрелка вверх показывает движение к верхнему краю, а стрелка вниз — к нижнему. На картинке они работают как простая подсказка: ребёнок видит знак и быстро выбирает нужное действие, почти как настоящий следопыт.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 карандаш справа от тетради. Потом проверь, не перепутал ли ты сторону. Такие задания учат смотреть на предметы внимательно и слушать короткую инструкцию до конца.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Встань слева от парты и назови свою сторону. Рядом можно добавить ещё одно условие: повернись лицом к доске и снова найди левую руку.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Подними руки вверх и замри на счёт. Затем опусти руки вниз. Простое движение помогает запомнить слово и связать его с действием тела.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 стрелку на карточке и выполни команду. Если стрелка ведёт в другую сторону, ответ нужно исправить. Так игра становится маленькой тренировкой внимания.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упражнения для класса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258" y="2013314"/>
            <a:ext cx="190784" cy="3052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70349" y="2013314"/>
            <a:ext cx="305255" cy="30525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89041" y="2013314"/>
            <a:ext cx="305255" cy="30525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бывают чаще всего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 со своей рукой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ребёнок смотрит на соседа и выбирает чужую сторону. Лучше сначала найти свою левую и правую руку, а уже потом отвечать.
</a:t>
            </a:r>
            <a:endParaRPr lang="en-US" sz="1330" dirty="0"/>
          </a:p>
        </p:txBody>
      </p:sp>
      <p:sp>
        <p:nvSpPr>
          <p:cNvPr id="13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Перевёрнутый рисунок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картинка повернута или показана необычно, легко растеряться. В такой ситуации помогает медленный взгляд на предметы и повторное чтение задания без спешки.
</a:t>
            </a:r>
            <a:endParaRPr lang="en-US" sz="1317" dirty="0"/>
          </a:p>
        </p:txBody>
      </p:sp>
      <p:sp>
        <p:nvSpPr>
          <p:cNvPr id="14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 без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хочется ответить сразу, ошибки появляются чаще. Полезно ещё раз сравнить слово, стрелку и положение предмета, а потом только говорить ответ.
</a:t>
            </a:r>
            <a:endParaRPr lang="en-US" sz="127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ребёнку услышать задание, найти направление и проверить ответ без путаницы.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слова к действию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вокруг нас и их место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вещи рядом друг с другом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легче заметить направление, если рядом стоят привычные вещи: книга, тетрадь, карандаш, шкаф или окно. Тогда ребёнок быстрее видит, где что находится.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помогает расположение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 можно искать слева, справа, сверху или снизу от другого предмета. Такое сравнение делает задание понятным и помогает не смотреть на рисунок слишком поспешно.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 помогают быстро ориентироваться в заданиях, картинках и простых маршрутах.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пространственных направлений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становятся опорой для чтения схем, команд и рисунков: ребёнок понимает, куда смотреть, куда двигаться и как отвечать без лишних догадок.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умение нужно каждый день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находит вещи в комнате, ориентируясь по сторонам и по расположению предметов. Это помогает быстрее собираться и не искать всё подряд.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в классе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учебника, в схеме или на картинке нужно увидеть, что находится сверху, снизу, слева и справа. Так задания становятся понятнее.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движения по знакомому пути и в подвижных играх направления помогают не растеряться. Ребёнок увереннее выполняет команды и действует точнее.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самопроверка помогает заметить ошибку и исправить её до окончания упражнения.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 конце задания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Левую и правую стороны нужно определять по своим рукам, а не по рукам соседа. Это самый надёжный способ не запутаться в ответе.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«сверху» и «снизу» помогают сравнивать предметы по высоте или по месту на листе. Сначала смотрим на картинку, потом отвечаем.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запомнить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«Вверх» и «вниз» чаще связаны с движением: поднять руки, опустить руки, показать стрелку. Эти слова легко запомнить через действие.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Стрелки, картинки и короткие команды делают ориентировку ясной. Когда знак видно сразу, первоклассник отвечает увереннее и почти без лишних остановок.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ребёнок уверенно различает налево и направо, сверху и снизу, вверх и вниз. Он читает стрелки, находит предметы на картинке и выполняет команды без лишней путаницы.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2026-05-20T13:24:39Z</dcterms:created>
  <dcterms:modified xsi:type="dcterms:W3CDTF">2026-05-20T13:24:39Z</dcterms:modified>
</cp:coreProperties>
</file>