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jpe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12675" y="1067624"/>
            <a:ext cx="2973600" cy="28632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8400" y="852600"/>
            <a:ext cx="3925500" cy="3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темы: Начало «холодной войны»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Происходило глобальное столкновение между США и СССР, меняя мир навсегда.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458400" y="252850"/>
            <a:ext cx="4914000" cy="3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73657" y="1263000"/>
            <a:ext cx="2614985" cy="267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4400" y="490250"/>
            <a:ext cx="77976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после Второй мировой войны: новые реалии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683476" y="2345525"/>
            <a:ext cx="38409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изменила карту мира: СССР укреплялся на Востоке, США — на Западе. Создавали ООН, но между странами быстро появились разногласия по границам и управлению освобождёнными государствами.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87600" y="909772"/>
            <a:ext cx="3084300" cy="3048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5100" y="252125"/>
            <a:ext cx="48528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1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Идеологические противоречия: капитализм vs. социализм
</a:t>
            </a:r>
            <a:endParaRPr lang="en-US" sz="2441" dirty="0"/>
          </a:p>
        </p:txBody>
      </p:sp>
      <p:sp>
        <p:nvSpPr>
          <p:cNvPr id="6" name="Text 1"/>
          <p:cNvSpPr txBox="1"/>
          <p:nvPr/>
        </p:nvSpPr>
        <p:spPr>
          <a:xfrm>
            <a:off x="345100" y="1401525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США базировались на принципах свободного рынка, частной собственности и демократическом выборе власти населением.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5100" y="3123346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СССР поддерживал централизованное управление, коллективную собственность и однопартийное руководство, что вызывало непонимание с Западом.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3700" y="994186"/>
            <a:ext cx="3189000" cy="31734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97225" y="252125"/>
            <a:ext cx="65265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Фултонская речь Черчилля (1946)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982825" y="992850"/>
            <a:ext cx="3840900" cy="148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1946 году Черчилль обозначил раздел Европы «железным занавесом», подчеркнув нарастающее напряжение между Востоком и Западом.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982825" y="2688599"/>
            <a:ext cx="3840900" cy="14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речь ускорила формирование двух враждующих блоков, закрепила идеологический раскол и вызвала тревогу среди мирового сообщества.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2556" y="1638300"/>
            <a:ext cx="1326989" cy="133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5406" y="1638300"/>
            <a:ext cx="1326989" cy="133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1600200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Доктрина Трумэна: защита демократии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1947 году США объявили о поддержке стран, борющихся с коммунизмом, стремясь сдержать влияние СССР и укрепить свои позиции в Европе и мире.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353050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Маршалла: восстановление Европы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Запущенный в 1947-м, план оказал экономическую помощь странам Западной Европы, стимулируя их восстановление и укрепляя сотрудничество с США.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инициативы США: Доктрина Трумэна и план Маршалла
</a:t>
            </a:r>
            <a:endParaRPr lang="en-US" sz="2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87600" y="909772"/>
            <a:ext cx="3084300" cy="3048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5100" y="252125"/>
            <a:ext cx="48528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помощь США Западной Европе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345100" y="1401525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плану Маршалла США инвестировали около 13 млрд долларов в восстановление инфраструктуры и промышленности Европы после войны.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5100" y="3123346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оживление экономики повысило доверие стран к Западу и укрепило их политическую ориентацию на США.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55000" y="1326497"/>
            <a:ext cx="3084300" cy="3048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5100" y="252125"/>
            <a:ext cx="5710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Установление социалистических режимов в Восточной Европе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345100" y="1693525"/>
            <a:ext cx="4353600" cy="1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СССР поддержал коммунистические партии, устраняя оппозицию и формируя режимы в Польше, Венгрии и других странах.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5100" y="3120503"/>
            <a:ext cx="4353600" cy="1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Происходила национализация и усиление контроля через репрессии, что обеспечивало политическую зависимость этих государств от Москвы.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225" y="1143728"/>
            <a:ext cx="2276400" cy="18273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4750" y="1143728"/>
            <a:ext cx="2276400" cy="182734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09275" y="1143728"/>
            <a:ext cx="2276400" cy="182734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Ужесточение политики СССР в Восточной Европе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420225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Коминформа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1947–1948 годах СССР сформировал Коминформ для централизованного контроля и координации коммунистических партий региона.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414750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интеграции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Совета экономической взаимопомощи обеспечило совместное планирование и распределение ресурсов среди восточных стран.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409275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Продвижение пропаганды и репрессий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Массовая пропаганда советского образа жизни и усилившиеся репрессии боролись с инакомыслием и укрепляли власть компартий.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Германии: ФРГ и ГДР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1949 году зоны оккупации трансформировались в два государства, закрепляя политический раскол Германии.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Германии стало символом общего раздела Европы и отражением идеологического противостояния.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данные, 1945–1949 гг.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87600" y="909772"/>
            <a:ext cx="3084300" cy="3048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5100" y="252125"/>
            <a:ext cx="48528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Блокада Берлина (1948–1949)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345100" y="1401525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Советский Союз перекрыл сухопутные пути к западным секторам Берлина, стремясь ослабить влияние Запада в городе.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5100" y="3123346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Союзники ответили масштабным воздушным мостом, обеспечив население провиантом и ресурсами, вынудив СССР отменить блокаду.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Гонка вооружений: рост военной мощи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бюджета, СССР активно инвестировал в разработку баллистических ракет и стратегической авиации, что повышало угрозу ядерного столкновения.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демонстрируют резкий рост военных расходов обеих держав, подчёркивая нарастание международного напряжения.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данные военных бюджетов США и СССР, 1947–1950 гг.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3700" y="994186"/>
            <a:ext cx="3189000" cy="31734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97225" y="252125"/>
            <a:ext cx="65265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Ядерное оружие и баланс сил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982825" y="992850"/>
            <a:ext cx="3840900" cy="148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августе 1949 года СССР испытал первую атомную бомбу, что положило конец монополии США на ядерное оружие. Это событие значительно изменило стратегический баланс сил в мире.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982825" y="2688599"/>
            <a:ext cx="3840900" cy="14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 советской программы стал результатом скоординированной работы учёных и разведывательных операций, что укрепило положение СССР на международной арене и усилило страх перед возможной ядерной войной.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2556" y="1638300"/>
            <a:ext cx="1326989" cy="133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5406" y="1638300"/>
            <a:ext cx="1326989" cy="133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1600200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1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Североатлантического альянса
</a:t>
            </a:r>
            <a:pPr algn="ctr" indent="0" marL="0">
              <a:lnSpc>
                <a:spcPct val="100000"/>
              </a:lnSpc>
              <a:buNone/>
            </a:pPr>
            <a:r>
              <a:rPr lang="en-US" sz="78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1949 году была основана НАТО — союз западных стран, предусматривающий коллективную оборону. Это стало ответом на советскую экспансию и попыткой укрепить безопасность Европы от возможной агрессии.
</a:t>
            </a:r>
            <a:endParaRPr lang="en-US" sz="1171" dirty="0"/>
          </a:p>
        </p:txBody>
      </p:sp>
      <p:sp>
        <p:nvSpPr>
          <p:cNvPr id="8" name="Text 2"/>
          <p:cNvSpPr txBox="1"/>
          <p:nvPr/>
        </p:nvSpPr>
        <p:spPr>
          <a:xfrm>
            <a:off x="5353050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Ответный шаг Советского Союза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СССР усилил контроль над социалистическими странами и в 1955 году создал Организацию Варшавского договора как альтернативу НАТО, формируя два доминирующих военных блока.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НАТО и реакция СССР
</a:t>
            </a:r>
            <a:endParaRPr lang="en-US" sz="2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5534" y="918425"/>
            <a:ext cx="3806782" cy="3913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5400" y="1564825"/>
            <a:ext cx="4082100" cy="12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Западный блок: развитие демократии и рыночной экономики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западной Европе укреплялись демократические институты и рыночные отношения, способствовавшие экономическому росту и расширению свобод граждан.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15400" y="252125"/>
            <a:ext cx="8708700" cy="6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лагеря: Европа разделена
</a:t>
            </a:r>
            <a:endParaRPr lang="en-US" sz="2500" dirty="0"/>
          </a:p>
        </p:txBody>
      </p:sp>
      <p:sp>
        <p:nvSpPr>
          <p:cNvPr id="7" name="Text 3"/>
          <p:cNvSpPr txBox="1"/>
          <p:nvPr/>
        </p:nvSpPr>
        <p:spPr>
          <a:xfrm>
            <a:off x="215400" y="3583425"/>
            <a:ext cx="4082100" cy="12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Восточный блок: жесткий контроль и централизованное планирование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востоке усилялся партийный контроль, цензура и репрессии, что обеспечивало доминирование коммунистической идеологии и контролировало население.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87600" y="909772"/>
            <a:ext cx="3084300" cy="3048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5100" y="252125"/>
            <a:ext cx="48528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коммунистов в Китае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345100" y="1401525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1949 году коммунистическая партия Китая под руководством Мао Цзэдуна провозгласила создание КНР, что повысило влияние социалистического блока в Азии.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5100" y="3123346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КНР стала вторым по величине социалистическим государством, укрепив позиции СССР и усложнив отношения с западными странами.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55000" y="1326497"/>
            <a:ext cx="3084300" cy="3048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5100" y="252125"/>
            <a:ext cx="5710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Корейская война (1950–1953) как отражение противостояния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345100" y="1693525"/>
            <a:ext cx="4353600" cy="1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началась с северокорейского вторжения на юг в июне 1950 года и стала ареной борьбы между коммунистическим блоком и западными союзниками.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5100" y="3120503"/>
            <a:ext cx="4353600" cy="1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Перемирие 1953 года подтвердило раздел Кореи по 38-й параллели, закрепив политический раскол и международное противостояние в регионе.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2400" y="274275"/>
            <a:ext cx="847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у порога глобального кризиса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32425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в начале 1950-х был разделён на два непримиримых блока с нарастающей идеологической и военной напряжённостью.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2313" y="1766099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Локальные конфликты, такие как в Азии, отражали глобальное противостояние и служили испытанием сил обеих сторон.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532201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Общественность жила в постоянном страхе ядерной войны, что влияло на психологию и поведение людей во многих странах.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225" y="1143728"/>
            <a:ext cx="2276400" cy="18273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4750" y="1143728"/>
            <a:ext cx="2276400" cy="182734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09275" y="1143728"/>
            <a:ext cx="2276400" cy="182734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повседневную жизнь и культуру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420225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Космическая гонка и наука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Противостояние стимулировало развитие космических программ и научных исследований, что открыло новые горизонты и технологии для человечества.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414750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Популяризация военной тематики в культуре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Фильмы, литература и спорт стали пространством для выражения идеалов и страхов эпохи, формируя массовое сознание и укрепляя патриотизм.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409275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 возможной войне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школах США проводились учения по действиям при ядерном ударе, а в домах строились убежища, что отражало реальный страх и готовность к худшему.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оценки и последствия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3451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Холодная война возникла из-за глубокого недоверия и идеологических различий между бывшими союзниками Второй мировой.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160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период ускорил развитие технологий и науки, включая ядерное оружие и космические программы.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451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 мира на два блока усилил политическое напряжение, приводя к множеству локальных конфликтов.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7160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Длительное противостояние сформировало международные отношения вплоть до конца XX века и определило многие глобальные процессы.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3700" y="994186"/>
            <a:ext cx="3189000" cy="31734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78525" y="1183650"/>
            <a:ext cx="3902400" cy="27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Наследие холодной войны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холодной войны заложило основу для многолетнего глобального противостояния, изменив мир и жизнь миллионов людей, влияя на политику, науку и культуру до конца XX века.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2026-05-11T02:31:30Z</dcterms:created>
  <dcterms:modified xsi:type="dcterms:W3CDTF">2026-05-11T02:31:30Z</dcterms:modified>
</cp:coreProperties>
</file>