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воздушной среды: биологические основы проблемы и пути охраны
</a:t>
            </a:r>
            <a:endParaRPr lang="en-US" sz="2676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здоровье, экосистемы: одна проблема, разные уровни воздействия.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загрязнение воздуха важно для биологии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влияет не только на самочувствие человека, но и на работу органов, обмен веществ и устойчивость экосистем. Поэтому эта тема помогает увидеть связь между средой обитания, здоровьем и биологическими процессами на практике, а не только в теории.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атмосферного воздуха и его биологическое значение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норме атмосферный воздух содержит около 78% азота, 21% кислорода и небольшие доли аргона, углекислого газа и водяного пара. Именно этот баланс обеспечивает жизнь большинства организмов.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 клеточного дыхания, при котором высвобождается энергия для работы органов, роста и восстановления тканей. Без достаточного поступления кислорода быстро нарушается деятельность всего организма.
</a:t>
            </a:r>
            <a:endParaRPr lang="en-US" sz="1369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углекислого газа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нужен растениям для фотосинтеза и участвует в поддержании газового равновесия в биосфере. Его содержание в атмосфере невелико, но биологически оно очень важно.
</a:t>
            </a:r>
            <a:endParaRPr lang="en-US" sz="1405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загрязнение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загрязнении растёт доля токсичных газов и аэрозолей, ухудшается прозрачность воздуха и нарушаются дыхание, фотосинтез и теплообмен. Это создаёт стресс для человека, растений и животных.
</a:t>
            </a:r>
            <a:endParaRPr lang="en-US" sz="14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воздуха в городе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11" name="Text 2"/>
          <p:cNvSpPr txBox="1"/>
          <p:nvPr/>
        </p:nvSpPr>
        <p:spPr>
          <a:xfrm>
            <a:off x="356700" y="1759280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Выхлопы автомобилей дают значительную долю оксидов азота, угарного газа и мелких частиц. Особенно заметен вклад пробок, холодного пуска двигателя и старого автопарка.
</a:t>
            </a:r>
            <a:endParaRPr lang="en-US" sz="885" dirty="0"/>
          </a:p>
        </p:txBody>
      </p:sp>
      <p:sp>
        <p:nvSpPr>
          <p:cNvPr id="12" name="Text 3"/>
          <p:cNvSpPr txBox="1"/>
          <p:nvPr/>
        </p:nvSpPr>
        <p:spPr>
          <a:xfrm>
            <a:off x="356700" y="2392151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ТЭЦ и котельные при сжигании топлива выбрасывают сернистые соединения, оксиды азота и золу. Эти выбросы особенно ощутимы в отопительный сезон и при неблагоприятной погоде.
</a:t>
            </a:r>
            <a:endParaRPr lang="en-US" sz="885" dirty="0"/>
          </a:p>
        </p:txBody>
      </p:sp>
      <p:sp>
        <p:nvSpPr>
          <p:cNvPr id="13" name="Text 4"/>
          <p:cNvSpPr txBox="1"/>
          <p:nvPr/>
        </p:nvSpPr>
        <p:spPr>
          <a:xfrm>
            <a:off x="356700" y="3025025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могут быть источником пыли, тяжёлых металлов и летучих органических соединений. Опасность возрастает там, где оборудование устарело или очистные системы работают неэффективно.
</a:t>
            </a:r>
            <a:endParaRPr lang="en-US" sz="885" dirty="0"/>
          </a:p>
        </p:txBody>
      </p:sp>
      <p:sp>
        <p:nvSpPr>
          <p:cNvPr id="14" name="Text 5"/>
          <p:cNvSpPr txBox="1"/>
          <p:nvPr/>
        </p:nvSpPr>
        <p:spPr>
          <a:xfrm>
            <a:off x="356700" y="3657902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Стройки и 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со строек, разрушение покрытия дорог и работа спецтехники повышают концентрацию взвешенных частиц. Такие выбросы часто усиливаются в сухую и ветреную погоду.
</a:t>
            </a:r>
            <a:endParaRPr lang="en-US" sz="885" dirty="0"/>
          </a:p>
        </p:txBody>
      </p:sp>
      <p:sp>
        <p:nvSpPr>
          <p:cNvPr id="15" name="Text 6"/>
          <p:cNvSpPr txBox="1"/>
          <p:nvPr/>
        </p:nvSpPr>
        <p:spPr>
          <a:xfrm>
            <a:off x="356700" y="4290781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мусора, листвы и пластика быстро ухудшает качество воздуха в жилых кварталах. При этом в атмосферу попадают токсичные продукты горения и мелкая сажа.
</a:t>
            </a:r>
            <a:endParaRPr lang="en-US" sz="88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сектора формируют основную нагрузку на воздух в городе и за его пределами.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лидируют транспорт и сжигание топлива; в сельской местности возрастает роль сезонных и локальных источников.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данным о структуре выбросов; доли условные для учебной презентации.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загрязнения воздуха по источникам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загрязнители и их влияние на организм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5125600" y="557100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PM2.5 и PM10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 проникают в дыхательные пути, а PM2.5 частично достигают альвеол. Это усиливает воспаление, ухудшает газообмен и повышает риск болезней дыхательной и сердечно-сосудистой систем.
</a:t>
            </a:r>
            <a:endParaRPr lang="en-US" sz="1130" dirty="0"/>
          </a:p>
        </p:txBody>
      </p:sp>
      <p:sp>
        <p:nvSpPr>
          <p:cNvPr id="10" name="Text 3"/>
          <p:cNvSpPr txBox="1"/>
          <p:nvPr/>
        </p:nvSpPr>
        <p:spPr>
          <a:xfrm>
            <a:off x="5125602" y="1421010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Диоксид азота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NO2 раздражает слизистые оболочки дыхательных путей и снижает их защитные свойства. Кроме того, он участвует в образовании приземного озона и фотохимического смога.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25602" y="2284935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Диоксид серы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SO2 вызывает раздражение дыхательных путей, кашель и чувство стеснения в груди. В атмосфере он также связан с образованием кислотных осадков, опасных для живых организмов.
</a:t>
            </a:r>
            <a:endParaRPr lang="en-US" sz="1130" dirty="0"/>
          </a:p>
        </p:txBody>
      </p:sp>
      <p:sp>
        <p:nvSpPr>
          <p:cNvPr id="12" name="Text 5"/>
          <p:cNvSpPr txBox="1"/>
          <p:nvPr/>
        </p:nvSpPr>
        <p:spPr>
          <a:xfrm>
            <a:off x="5125602" y="3148862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Угарный газ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 прочно связывается с гемоглобином и снижает перенос кислорода кровью. Даже при невысоких концентрациях это опасно для мозга, сердца и мышц.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125602" y="4012813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 и бенз (а)пирен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органические соединения участвуют в формировании смога, а бенз (а)пирен относится к канцерогенным веществам. Их длительное воздействие увеличивает биологические риски для человека.
</a:t>
            </a:r>
            <a:endParaRPr lang="en-US" sz="113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основные загрязнители воздуха с их источниками и последствиями для здоровья.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кратковременное превышение ухудшает самочувствие, а длительное — повышает риск хронических болезней.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Санитарные нормы и рекомендации ВОЗ по качеству воздуха.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Нормируемые вещества и биологические эффекты превышения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фотохимический смог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взаимодействие выбросов, погоды и солнечного излучения.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643" y="2220202"/>
            <a:ext cx="421649" cy="337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5690" y="2183062"/>
            <a:ext cx="25725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загрязнённого воздуха на здоровье человека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симптомы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Кратковременное воздействие часто вызывает кашель, одышку, раздражение горла и глаз. У чувствительных людей симптомы появляются быстрее и могут заметно снижать физическую активность.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Сердечно-сосудистые риски
</a:t>
            </a:r>
            <a:pPr algn="ctr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длительном воздействии загрязнённый воздух повышает нагрузку на сердце и сосуды. Возрастает риск ишемической болезни сердца, инсульта и обострения уже имеющихся хронических нарушений.
</a:t>
            </a:r>
            <a:endParaRPr lang="en-US" sz="1197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уязвимые группы
</a:t>
            </a:r>
            <a:pPr algn="ctr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подростки с хроническими заболеваниями, пожилые люди и беременные женщины особенно чувствительны к загрязнению. Их организм хуже переносит воспаление, дефицит кислорода и токсическую нагрузку.
</a:t>
            </a:r>
            <a:endParaRPr lang="en-US" sz="1197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основа вреда
</a:t>
            </a:r>
            <a:pPr algn="ctr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повреждения связаны с воспалением, окислительным стрессом и нарушением газообмена. Именно поэтому влияние загрязнённого воздуха выходит далеко за рамки простого дискомфорта.
</a:t>
            </a:r>
            <a:endParaRPr lang="en-US" sz="117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загрязнения воздуха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под невидимой нагрузкой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листьях растений сначала нарушается работа устьиц, а затем уменьшается поступление углекислого газа. В результате замедляется фотосинтез, снижается образование органических веществ и падает устойчивость растений к засухе, болезням и другим стрессам.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стареет быстрее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городской среде загрязнённый воздух оставляет заметный след на зданиях и сооружениях. Металлы корродируют быстрее, фасады покрываются налётом, а частицы пыли оседают на поверхностях, ухудшая внешний вид и повышая расходы на ремонт.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дорога становится барьером
</a:t>
            </a:r>
            <a:pPr algn="ctr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вдоль магистралей постоянно испытывают хроническую нагрузку от пыли, выхлопов и сухого воздуха. Пожелтение кроны, ослабление побегов и снижение прироста показывают, что качество воздуха влияет не только на человека, но и на устойчивость городской зелени.
</a:t>
            </a:r>
            <a:endParaRPr lang="en-US" sz="119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плотная застройка задерживают загрязнители, поэтому в низинах и между высотными зданиями воздух ухудшается быстрее, чем на открытых продуваемых территориях.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Наихудшие условия возникают при штиле и инверсии; ветер и осадки быстрее всего улучшают качество воздуха.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данным о влиянии метеоусловий на рассеивание загрязнителей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погода влияет на качество воздуха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качества воздуха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453250" y="1349775"/>
            <a:ext cx="42375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Стационарные посты
</a:t>
            </a:r>
            <a:pPr algn="ctr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Посты наблюдения работают вблизи магистралей, промзон и жилых кварталов, чтобы фиксировать реальные уровни загрязнения и сравнивать их с санитарными нормативами в разных частях города.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2453250" y="2039458"/>
            <a:ext cx="42375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лаборатории
</a:t>
            </a:r>
            <a:pPr algn="ctr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Передвижные лаборатории помогают быстро проверять участки с жалобами жителей, уточнять источники выбросов и оценивать ситуацию там, где постоянных датчиков пока недостаточно.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2453250" y="2729125"/>
            <a:ext cx="42375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Непрерывные датчики
</a:t>
            </a:r>
            <a:pPr algn="ctr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сенсоры передают данные почти в реальном времени, поэтому резкие всплески загрязнения замечают сразу и могут вовремя предупреждать население об опасных периодах.
</a:t>
            </a:r>
            <a:endParaRPr lang="en-US" sz="1072" dirty="0"/>
          </a:p>
        </p:txBody>
      </p:sp>
      <p:sp>
        <p:nvSpPr>
          <p:cNvPr id="12" name="Text 5"/>
          <p:cNvSpPr txBox="1"/>
          <p:nvPr/>
        </p:nvSpPr>
        <p:spPr>
          <a:xfrm>
            <a:off x="2453250" y="3418800"/>
            <a:ext cx="42375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Индексы качества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индексы переводят сложные измерения в понятную шкалу, что делает информацию доступной школьникам, семьям и городским службам без специальных знаний по химии.
</a:t>
            </a:r>
            <a:endParaRPr lang="en-US" sz="1072" dirty="0"/>
          </a:p>
        </p:txBody>
      </p:sp>
      <p:sp>
        <p:nvSpPr>
          <p:cNvPr id="13" name="Text 6"/>
          <p:cNvSpPr txBox="1"/>
          <p:nvPr/>
        </p:nvSpPr>
        <p:spPr>
          <a:xfrm>
            <a:off x="2453250" y="4108475"/>
            <a:ext cx="42375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ctr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позволяет связывать загрязнение с погодой, транспортной нагрузкой и работой предприятий, а затем проверять, насколько эффективны введённые природоохранные меры.
</a:t>
            </a:r>
            <a:endParaRPr lang="en-US" sz="10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технологические решения, которые уменьшают выбросы на источнике и снижают нагрузку на атмосферу.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надёжный эффект даёт сочетание очистки, замены топлива и постоянного контроля: так уменьшается не один, а сразу несколько классов загрязнителей.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экологических технологий очистки промышленных выбросов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снижения выбросов на предприятиях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350" y="403162"/>
            <a:ext cx="300000" cy="24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1444" y="1496638"/>
            <a:ext cx="185812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350" y="2634079"/>
            <a:ext cx="300000" cy="26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4350" y="3769537"/>
            <a:ext cx="300000" cy="240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 важнейший фактор городского загрязнения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выбросы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 даёт значительную долю оксидов азота, угарного газа и мелких частиц, особенно при частых остановках, пробках и движении на короткие расстояния.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Пробки и холостой ход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заторах двигатель работает дольше и менее эффективно, поэтому растёт расход топлива и увеличивается выброс загрязнителей на каждый пройденный километр.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автобусов, электробусов и удобных пересадок сокращает число личных поездок, а значит, уменьшает суммарную нагрузку на атмосферу в центре города.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мобильность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Веломаршруты, пешие связи и технически исправные автомобили помогают снизить загрязнение без потери подвижности, если городская среда становится удобнее для выбора таких маршрутов.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шаги охраны воздуха в городе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 выявления источников загрязнения к устойчивому снижению выбросов через правовые, технические и природные меры.
</a:t>
            </a:r>
            <a:endParaRPr lang="en-US" sz="10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коридор вдоль магистрали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Полоса деревьев между дорогой и домами работает как живая преграда: задерживает пыль, ослабляет порывы ветра и снижает прямое воздействие транспортных выбросов на дворы и окна. Такой экран особенно важен там, где поток машин идёт непрерывно.
</a:t>
            </a:r>
            <a:endParaRPr lang="en-US" sz="1157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в плотной застройке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парк создаёт более прохладный и влажный микроклимат, чем соседние асфальтированные кварталы. Кроны уменьшают перегрев, а листья частично очищают воздух от взвешенных частиц, делая прогулочные зоны заметно комфортнее для жителей.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посадки у школы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деревья и кустарники подобраны с учётом местного климата, они лучше переносят пыль, засуху и городскую нагрузку. Регулярный уход сохраняет эффект дольше, поэтому зелёные насаждения остаются реальным, а не декоративным средством защиты.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как природный фактор очистки воздуха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эффект заметнее всего там, где выбросы уменьшаются прямо у источника: на производстве и в транспортной системе.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меры и ограничение транспортных выбросов дают наибольший немедленный результат; озеленение и просвещение важны, но работают медленнее.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характеру и скорости экологического эффекта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дают наиболее быстрый результат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оценка показывает, что личные привычки и школьные инициативы имеют общественное значение: даже небольшое снижение выбросов в повседневной жизни влияет на общий риск.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млн
</a:t>
            </a:r>
            <a:endParaRPr lang="en-US" sz="8784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ежегодно умирают преждевременно из-за загрязнённого воздуха по оценке ВОЗ.
</a:t>
            </a:r>
            <a:endParaRPr lang="en-US" sz="2488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и международные основы охраны атмосферного воздуха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устанавливаются предельно допустимые концентрации загрязнителей и правила, определяющие безопасное качество воздуха для населения и экосистем.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вводятся проверка предприятий, лицензирование, учёт выбросов и ответственность за нарушения, чтобы нормы реально соблюдались.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используются рекомендации ВОЗ и климатические соглашения, связывающие защиту воздуха с сохранением здоровья и сокращением выбросов парниковых газов.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 — основа здоровья и устойчивого будущего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возникает из множества источников, но его можно уменьшать через контроль выбросов, мониторинг, экологичный транспорт, озеленение и ответственное поведение каждого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2026-06-02T00:02:20Z</dcterms:created>
  <dcterms:modified xsi:type="dcterms:W3CDTF">2026-06-02T00:02:20Z</dcterms:modified>
</cp:coreProperties>
</file>